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0" r:id="rId3"/>
    <p:sldId id="264" r:id="rId4"/>
    <p:sldId id="265" r:id="rId5"/>
    <p:sldId id="261" r:id="rId6"/>
    <p:sldId id="258" r:id="rId7"/>
    <p:sldId id="257" r:id="rId8"/>
    <p:sldId id="262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ke Williams" initials="" lastIdx="16" clrIdx="0"/>
  <p:cmAuthor id="1" name="Sort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A36"/>
    <a:srgbClr val="C6007E"/>
    <a:srgbClr val="80225F"/>
    <a:srgbClr val="D6001C"/>
    <a:srgbClr val="A6192E"/>
    <a:srgbClr val="6D0020"/>
    <a:srgbClr val="D6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 autoAdjust="0"/>
    <p:restoredTop sz="99847" autoAdjust="0"/>
  </p:normalViewPr>
  <p:slideViewPr>
    <p:cSldViewPr snapToGrid="0">
      <p:cViewPr varScale="1">
        <p:scale>
          <a:sx n="144" d="100"/>
          <a:sy n="144" d="100"/>
        </p:scale>
        <p:origin x="756" y="-1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DD727-D25A-5E46-81F1-85A84351DE98}" type="datetime1">
              <a:rPr lang="en-AU" smtClean="0"/>
              <a:t>14/09/2017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7C9BA-3427-9C42-9B4F-1B365F75EA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476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0260E-1BEB-194F-87F4-1B62040A8EA3}" type="datetime1">
              <a:rPr lang="en-AU" smtClean="0"/>
              <a:t>14/09/2017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8B18D-78DE-FE47-B9E3-A85F2B1D0E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6722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"/>
            <a:ext cx="6400800" cy="689429"/>
          </a:xfrm>
        </p:spPr>
        <p:txBody>
          <a:bodyPr anchor="b" anchorCtr="0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562126" y="1353266"/>
            <a:ext cx="658813" cy="481013"/>
          </a:xfrm>
        </p:spPr>
        <p:txBody>
          <a:bodyPr>
            <a:normAutofit/>
          </a:bodyPr>
          <a:lstStyle>
            <a:lvl1pPr>
              <a:defRPr sz="700"/>
            </a:lvl1pPr>
          </a:lstStyle>
          <a:p>
            <a:endParaRPr lang="en-US" dirty="0"/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2555779" y="1353266"/>
            <a:ext cx="658813" cy="481013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20"/>
          </p:nvPr>
        </p:nvSpPr>
        <p:spPr>
          <a:xfrm>
            <a:off x="4572003" y="1353266"/>
            <a:ext cx="658813" cy="481013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565653" y="1353266"/>
            <a:ext cx="658813" cy="481013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24"/>
          </p:nvPr>
        </p:nvSpPr>
        <p:spPr>
          <a:xfrm>
            <a:off x="562126" y="3078667"/>
            <a:ext cx="658813" cy="481013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26"/>
          </p:nvPr>
        </p:nvSpPr>
        <p:spPr>
          <a:xfrm>
            <a:off x="2555779" y="3078667"/>
            <a:ext cx="658813" cy="481013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28"/>
          </p:nvPr>
        </p:nvSpPr>
        <p:spPr>
          <a:xfrm>
            <a:off x="4572003" y="3078667"/>
            <a:ext cx="658813" cy="481013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idx="1" hasCustomPrompt="1"/>
          </p:nvPr>
        </p:nvSpPr>
        <p:spPr>
          <a:xfrm>
            <a:off x="445644" y="1887286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idx="30" hasCustomPrompt="1"/>
          </p:nvPr>
        </p:nvSpPr>
        <p:spPr>
          <a:xfrm>
            <a:off x="2445186" y="1887286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idx="31" hasCustomPrompt="1"/>
          </p:nvPr>
        </p:nvSpPr>
        <p:spPr>
          <a:xfrm>
            <a:off x="4461410" y="1887286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idx="32" hasCustomPrompt="1"/>
          </p:nvPr>
        </p:nvSpPr>
        <p:spPr>
          <a:xfrm>
            <a:off x="6449811" y="1887286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idx="33" hasCustomPrompt="1"/>
          </p:nvPr>
        </p:nvSpPr>
        <p:spPr>
          <a:xfrm>
            <a:off x="445644" y="3618728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idx="34" hasCustomPrompt="1"/>
          </p:nvPr>
        </p:nvSpPr>
        <p:spPr>
          <a:xfrm>
            <a:off x="2445186" y="3618728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idx="35" hasCustomPrompt="1"/>
          </p:nvPr>
        </p:nvSpPr>
        <p:spPr>
          <a:xfrm>
            <a:off x="4461410" y="3618728"/>
            <a:ext cx="1827129" cy="107778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9921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20"/>
          </p:nvPr>
        </p:nvSpPr>
        <p:spPr>
          <a:xfrm>
            <a:off x="477612" y="1587104"/>
            <a:ext cx="1887009" cy="134302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21"/>
          </p:nvPr>
        </p:nvSpPr>
        <p:spPr>
          <a:xfrm>
            <a:off x="2555778" y="1587104"/>
            <a:ext cx="1887009" cy="134302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7" name="Picture Placeholder 14"/>
          <p:cNvSpPr>
            <a:spLocks noGrp="1"/>
          </p:cNvSpPr>
          <p:nvPr>
            <p:ph type="pic" sz="quarter" idx="22"/>
          </p:nvPr>
        </p:nvSpPr>
        <p:spPr>
          <a:xfrm>
            <a:off x="4644011" y="1587104"/>
            <a:ext cx="1887009" cy="134302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472244" y="2984160"/>
            <a:ext cx="1898424" cy="1438163"/>
          </a:xfrm>
        </p:spPr>
        <p:txBody>
          <a:bodyPr wrap="none"/>
          <a:lstStyle/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2555776" y="2984160"/>
            <a:ext cx="1898424" cy="1438163"/>
          </a:xfrm>
        </p:spPr>
        <p:txBody>
          <a:bodyPr wrap="none"/>
          <a:lstStyle/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8" hasCustomPrompt="1"/>
          </p:nvPr>
        </p:nvSpPr>
        <p:spPr>
          <a:xfrm>
            <a:off x="4644008" y="2984160"/>
            <a:ext cx="1898424" cy="1438163"/>
          </a:xfrm>
        </p:spPr>
        <p:txBody>
          <a:bodyPr wrap="none"/>
          <a:lstStyle/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9" hasCustomPrompt="1"/>
          </p:nvPr>
        </p:nvSpPr>
        <p:spPr>
          <a:xfrm>
            <a:off x="6727540" y="2984160"/>
            <a:ext cx="1898424" cy="1438163"/>
          </a:xfrm>
        </p:spPr>
        <p:txBody>
          <a:bodyPr wrap="none"/>
          <a:lstStyle/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23"/>
          </p:nvPr>
        </p:nvSpPr>
        <p:spPr>
          <a:xfrm>
            <a:off x="6722178" y="1587104"/>
            <a:ext cx="1887009" cy="1343025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16140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271357" y="1650020"/>
            <a:ext cx="2277690" cy="1703219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30" hasCustomPrompt="1"/>
          </p:nvPr>
        </p:nvSpPr>
        <p:spPr>
          <a:xfrm>
            <a:off x="4373223" y="1455491"/>
            <a:ext cx="3846436" cy="1264767"/>
          </a:xfrm>
        </p:spPr>
        <p:txBody>
          <a:bodyPr wrap="none"/>
          <a:lstStyle/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4409537" y="2804524"/>
            <a:ext cx="2183996" cy="311059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4409539" y="3197886"/>
            <a:ext cx="2338299" cy="335444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4409537" y="3584829"/>
            <a:ext cx="1293780" cy="399667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4409537" y="3976222"/>
            <a:ext cx="2284886" cy="367535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78730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41552" y="2577037"/>
            <a:ext cx="2479448" cy="1955756"/>
          </a:xfrm>
        </p:spPr>
        <p:txBody>
          <a:bodyPr wrap="none"/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6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3298864" y="2577037"/>
            <a:ext cx="2479448" cy="1955756"/>
          </a:xfrm>
        </p:spPr>
        <p:txBody>
          <a:bodyPr wrap="none"/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156176" y="2577037"/>
            <a:ext cx="2479448" cy="1955756"/>
          </a:xfrm>
        </p:spPr>
        <p:txBody>
          <a:bodyPr wrap="none"/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7883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50333" y="1443535"/>
            <a:ext cx="8061476" cy="376465"/>
          </a:xfrm>
          <a:prstGeom prst="rect">
            <a:avLst/>
          </a:prstGeom>
          <a:solidFill>
            <a:srgbClr val="6D00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50333" y="2259965"/>
            <a:ext cx="8067524" cy="0"/>
          </a:xfrm>
          <a:prstGeom prst="line">
            <a:avLst/>
          </a:prstGeom>
          <a:ln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550333" y="2763612"/>
            <a:ext cx="8067524" cy="0"/>
          </a:xfrm>
          <a:prstGeom prst="line">
            <a:avLst/>
          </a:prstGeom>
          <a:ln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550333" y="3267259"/>
            <a:ext cx="8067524" cy="0"/>
          </a:xfrm>
          <a:prstGeom prst="line">
            <a:avLst/>
          </a:prstGeom>
          <a:ln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550333" y="3770906"/>
            <a:ext cx="8067524" cy="0"/>
          </a:xfrm>
          <a:prstGeom prst="line">
            <a:avLst/>
          </a:prstGeom>
          <a:ln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550333" y="4274551"/>
            <a:ext cx="8067524" cy="0"/>
          </a:xfrm>
          <a:prstGeom prst="line">
            <a:avLst/>
          </a:prstGeom>
          <a:ln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30" hasCustomPrompt="1"/>
          </p:nvPr>
        </p:nvSpPr>
        <p:spPr>
          <a:xfrm>
            <a:off x="659194" y="1504441"/>
            <a:ext cx="1505857" cy="249861"/>
          </a:xfrm>
        </p:spPr>
        <p:txBody>
          <a:bodyPr wrap="none" tIns="0" bIns="0" anchor="ctr" anchorCtr="0">
            <a:noAutofit/>
          </a:bodyPr>
          <a:lstStyle>
            <a:lvl3pPr algn="l">
              <a:defRPr sz="1400">
                <a:solidFill>
                  <a:srgbClr val="FFFFFF"/>
                </a:solidFill>
              </a:defRPr>
            </a:lvl3pPr>
          </a:lstStyle>
          <a:p>
            <a:pPr lvl="2"/>
            <a:r>
              <a:rPr lang="en-AU" dirty="0" smtClean="0"/>
              <a:t>SUBJECT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2322041" y="1504441"/>
            <a:ext cx="1373036" cy="249861"/>
          </a:xfrm>
        </p:spPr>
        <p:txBody>
          <a:bodyPr wrap="none" tIns="0" bIns="0" anchor="ctr" anchorCtr="0">
            <a:noAutofit/>
          </a:bodyPr>
          <a:lstStyle>
            <a:lvl3pPr algn="ctr">
              <a:defRPr sz="1400">
                <a:solidFill>
                  <a:srgbClr val="FFFFFF"/>
                </a:solidFill>
              </a:defRPr>
            </a:lvl3pPr>
          </a:lstStyle>
          <a:p>
            <a:pPr lvl="2"/>
            <a:r>
              <a:rPr lang="en-AU" dirty="0" smtClean="0"/>
              <a:t>Subject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32" hasCustomPrompt="1"/>
          </p:nvPr>
        </p:nvSpPr>
        <p:spPr>
          <a:xfrm>
            <a:off x="3960928" y="1504441"/>
            <a:ext cx="1373036" cy="249861"/>
          </a:xfrm>
        </p:spPr>
        <p:txBody>
          <a:bodyPr wrap="none" tIns="0" bIns="0" anchor="ctr" anchorCtr="0">
            <a:noAutofit/>
          </a:bodyPr>
          <a:lstStyle>
            <a:lvl3pPr algn="ctr">
              <a:defRPr sz="1400">
                <a:solidFill>
                  <a:srgbClr val="FFFFFF"/>
                </a:solidFill>
              </a:defRPr>
            </a:lvl3pPr>
          </a:lstStyle>
          <a:p>
            <a:pPr lvl="2"/>
            <a:r>
              <a:rPr lang="en-AU" dirty="0" smtClean="0"/>
              <a:t>SUBJECT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33" hasCustomPrompt="1"/>
          </p:nvPr>
        </p:nvSpPr>
        <p:spPr>
          <a:xfrm>
            <a:off x="5599815" y="1504441"/>
            <a:ext cx="1373036" cy="249861"/>
          </a:xfrm>
        </p:spPr>
        <p:txBody>
          <a:bodyPr wrap="none" tIns="0" bIns="0" anchor="ctr" anchorCtr="0">
            <a:noAutofit/>
          </a:bodyPr>
          <a:lstStyle>
            <a:lvl3pPr algn="ctr">
              <a:defRPr sz="1400">
                <a:solidFill>
                  <a:srgbClr val="FFFFFF"/>
                </a:solidFill>
              </a:defRPr>
            </a:lvl3pPr>
          </a:lstStyle>
          <a:p>
            <a:pPr lvl="2"/>
            <a:r>
              <a:rPr lang="en-AU" dirty="0" smtClean="0"/>
              <a:t>SUBJECT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34" hasCustomPrompt="1"/>
          </p:nvPr>
        </p:nvSpPr>
        <p:spPr>
          <a:xfrm>
            <a:off x="7238700" y="1504441"/>
            <a:ext cx="1373036" cy="249861"/>
          </a:xfrm>
        </p:spPr>
        <p:txBody>
          <a:bodyPr wrap="none" tIns="0" bIns="0" anchor="ctr" anchorCtr="0">
            <a:noAutofit/>
          </a:bodyPr>
          <a:lstStyle>
            <a:lvl3pPr algn="ctr">
              <a:defRPr sz="1400">
                <a:solidFill>
                  <a:srgbClr val="FFFFFF"/>
                </a:solidFill>
              </a:defRPr>
            </a:lvl3pPr>
          </a:lstStyle>
          <a:p>
            <a:pPr lvl="2"/>
            <a:r>
              <a:rPr lang="en-AU" dirty="0" smtClean="0"/>
              <a:t>SUBJECT</a:t>
            </a:r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36"/>
          </p:nvPr>
        </p:nvSpPr>
        <p:spPr>
          <a:xfrm>
            <a:off x="2787650" y="1860652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6" name="Picture Placeholder 24"/>
          <p:cNvSpPr>
            <a:spLocks noGrp="1"/>
          </p:cNvSpPr>
          <p:nvPr>
            <p:ph type="pic" sz="quarter" idx="37"/>
          </p:nvPr>
        </p:nvSpPr>
        <p:spPr>
          <a:xfrm>
            <a:off x="2787650" y="2337607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7" name="Picture Placeholder 24"/>
          <p:cNvSpPr>
            <a:spLocks noGrp="1"/>
          </p:cNvSpPr>
          <p:nvPr>
            <p:ph type="pic" sz="quarter" idx="38"/>
          </p:nvPr>
        </p:nvSpPr>
        <p:spPr>
          <a:xfrm>
            <a:off x="2787650" y="282366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8" name="Picture Placeholder 24"/>
          <p:cNvSpPr>
            <a:spLocks noGrp="1"/>
          </p:cNvSpPr>
          <p:nvPr>
            <p:ph type="pic" sz="quarter" idx="39"/>
          </p:nvPr>
        </p:nvSpPr>
        <p:spPr>
          <a:xfrm>
            <a:off x="2787650" y="3355075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29" name="Picture Placeholder 24"/>
          <p:cNvSpPr>
            <a:spLocks noGrp="1"/>
          </p:cNvSpPr>
          <p:nvPr>
            <p:ph type="pic" sz="quarter" idx="40"/>
          </p:nvPr>
        </p:nvSpPr>
        <p:spPr>
          <a:xfrm>
            <a:off x="2787650" y="385431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38" name="Picture Placeholder 24"/>
          <p:cNvSpPr>
            <a:spLocks noGrp="1"/>
          </p:cNvSpPr>
          <p:nvPr>
            <p:ph type="pic" sz="quarter" idx="41"/>
          </p:nvPr>
        </p:nvSpPr>
        <p:spPr>
          <a:xfrm>
            <a:off x="4427984" y="1860652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39" name="Picture Placeholder 24"/>
          <p:cNvSpPr>
            <a:spLocks noGrp="1"/>
          </p:cNvSpPr>
          <p:nvPr>
            <p:ph type="pic" sz="quarter" idx="42"/>
          </p:nvPr>
        </p:nvSpPr>
        <p:spPr>
          <a:xfrm>
            <a:off x="4427984" y="2337607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0" name="Picture Placeholder 24"/>
          <p:cNvSpPr>
            <a:spLocks noGrp="1"/>
          </p:cNvSpPr>
          <p:nvPr>
            <p:ph type="pic" sz="quarter" idx="43"/>
          </p:nvPr>
        </p:nvSpPr>
        <p:spPr>
          <a:xfrm>
            <a:off x="4427984" y="282366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1" name="Picture Placeholder 24"/>
          <p:cNvSpPr>
            <a:spLocks noGrp="1"/>
          </p:cNvSpPr>
          <p:nvPr>
            <p:ph type="pic" sz="quarter" idx="44"/>
          </p:nvPr>
        </p:nvSpPr>
        <p:spPr>
          <a:xfrm>
            <a:off x="4427984" y="3355075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2" name="Picture Placeholder 24"/>
          <p:cNvSpPr>
            <a:spLocks noGrp="1"/>
          </p:cNvSpPr>
          <p:nvPr>
            <p:ph type="pic" sz="quarter" idx="45"/>
          </p:nvPr>
        </p:nvSpPr>
        <p:spPr>
          <a:xfrm>
            <a:off x="4427984" y="385431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3" name="Picture Placeholder 24"/>
          <p:cNvSpPr>
            <a:spLocks noGrp="1"/>
          </p:cNvSpPr>
          <p:nvPr>
            <p:ph type="pic" sz="quarter" idx="46"/>
          </p:nvPr>
        </p:nvSpPr>
        <p:spPr>
          <a:xfrm>
            <a:off x="6084168" y="1860652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4" name="Picture Placeholder 24"/>
          <p:cNvSpPr>
            <a:spLocks noGrp="1"/>
          </p:cNvSpPr>
          <p:nvPr>
            <p:ph type="pic" sz="quarter" idx="47"/>
          </p:nvPr>
        </p:nvSpPr>
        <p:spPr>
          <a:xfrm>
            <a:off x="6084168" y="2337607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5" name="Picture Placeholder 24"/>
          <p:cNvSpPr>
            <a:spLocks noGrp="1"/>
          </p:cNvSpPr>
          <p:nvPr>
            <p:ph type="pic" sz="quarter" idx="48"/>
          </p:nvPr>
        </p:nvSpPr>
        <p:spPr>
          <a:xfrm>
            <a:off x="6084168" y="282366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6" name="Picture Placeholder 24"/>
          <p:cNvSpPr>
            <a:spLocks noGrp="1"/>
          </p:cNvSpPr>
          <p:nvPr>
            <p:ph type="pic" sz="quarter" idx="49"/>
          </p:nvPr>
        </p:nvSpPr>
        <p:spPr>
          <a:xfrm>
            <a:off x="6084168" y="3355075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7" name="Picture Placeholder 24"/>
          <p:cNvSpPr>
            <a:spLocks noGrp="1"/>
          </p:cNvSpPr>
          <p:nvPr>
            <p:ph type="pic" sz="quarter" idx="50"/>
          </p:nvPr>
        </p:nvSpPr>
        <p:spPr>
          <a:xfrm>
            <a:off x="6084168" y="385431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8" name="Picture Placeholder 24"/>
          <p:cNvSpPr>
            <a:spLocks noGrp="1"/>
          </p:cNvSpPr>
          <p:nvPr>
            <p:ph type="pic" sz="quarter" idx="51"/>
          </p:nvPr>
        </p:nvSpPr>
        <p:spPr>
          <a:xfrm>
            <a:off x="7724502" y="1860652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49" name="Picture Placeholder 24"/>
          <p:cNvSpPr>
            <a:spLocks noGrp="1"/>
          </p:cNvSpPr>
          <p:nvPr>
            <p:ph type="pic" sz="quarter" idx="52"/>
          </p:nvPr>
        </p:nvSpPr>
        <p:spPr>
          <a:xfrm>
            <a:off x="7724502" y="2337607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0" name="Picture Placeholder 24"/>
          <p:cNvSpPr>
            <a:spLocks noGrp="1"/>
          </p:cNvSpPr>
          <p:nvPr>
            <p:ph type="pic" sz="quarter" idx="53"/>
          </p:nvPr>
        </p:nvSpPr>
        <p:spPr>
          <a:xfrm>
            <a:off x="7724502" y="282366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1" name="Picture Placeholder 24"/>
          <p:cNvSpPr>
            <a:spLocks noGrp="1"/>
          </p:cNvSpPr>
          <p:nvPr>
            <p:ph type="pic" sz="quarter" idx="54"/>
          </p:nvPr>
        </p:nvSpPr>
        <p:spPr>
          <a:xfrm>
            <a:off x="7724502" y="3355075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2" name="Picture Placeholder 24"/>
          <p:cNvSpPr>
            <a:spLocks noGrp="1"/>
          </p:cNvSpPr>
          <p:nvPr>
            <p:ph type="pic" sz="quarter" idx="55"/>
          </p:nvPr>
        </p:nvSpPr>
        <p:spPr>
          <a:xfrm>
            <a:off x="7724502" y="3854311"/>
            <a:ext cx="453874" cy="34040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US" dirty="0"/>
          </a:p>
        </p:txBody>
      </p:sp>
      <p:sp>
        <p:nvSpPr>
          <p:cNvPr id="5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85" y="1896569"/>
            <a:ext cx="2127519" cy="269805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>
            <a:lvl3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 sz="1600"/>
            </a:lvl3pPr>
          </a:lstStyle>
          <a:p>
            <a:pPr lvl="2"/>
            <a:r>
              <a:rPr lang="en-AU" dirty="0" smtClean="0"/>
              <a:t>Third level</a:t>
            </a:r>
          </a:p>
          <a:p>
            <a:pPr lvl="2"/>
            <a:endParaRPr lang="en-AU" dirty="0" smtClean="0"/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Third level</a:t>
            </a:r>
          </a:p>
          <a:p>
            <a:pPr lvl="2"/>
            <a:endParaRPr lang="en-AU" dirty="0" smtClean="0"/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Third level</a:t>
            </a:r>
          </a:p>
          <a:p>
            <a:pPr lvl="2"/>
            <a:endParaRPr lang="en-AU" dirty="0" smtClean="0"/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Third level</a:t>
            </a:r>
          </a:p>
          <a:p>
            <a:pPr lvl="2"/>
            <a:endParaRPr lang="en-AU" dirty="0" smtClean="0"/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21401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21" name="Content Placeholder 6"/>
          <p:cNvSpPr>
            <a:spLocks noGrp="1"/>
          </p:cNvSpPr>
          <p:nvPr userDrawn="1">
            <p:ph sz="quarter" idx="31" hasCustomPrompt="1"/>
          </p:nvPr>
        </p:nvSpPr>
        <p:spPr>
          <a:xfrm>
            <a:off x="798289" y="2961823"/>
            <a:ext cx="1221619" cy="535214"/>
          </a:xfrm>
        </p:spPr>
        <p:txBody>
          <a:bodyPr wrap="none"/>
          <a:lstStyle>
            <a:lvl3pPr algn="ctr">
              <a:lnSpc>
                <a:spcPts val="1200"/>
              </a:lnSpc>
              <a:defRPr/>
            </a:lvl3pPr>
            <a:lvl4pPr>
              <a:lnSpc>
                <a:spcPts val="1200"/>
              </a:lnSpc>
              <a:defRPr sz="1000"/>
            </a:lvl4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22" name="Content Placeholder 6"/>
          <p:cNvSpPr>
            <a:spLocks noGrp="1"/>
          </p:cNvSpPr>
          <p:nvPr userDrawn="1">
            <p:ph sz="quarter" idx="32" hasCustomPrompt="1"/>
          </p:nvPr>
        </p:nvSpPr>
        <p:spPr>
          <a:xfrm>
            <a:off x="798289" y="1977684"/>
            <a:ext cx="1221619" cy="539638"/>
          </a:xfrm>
        </p:spPr>
        <p:txBody>
          <a:bodyPr wrap="none"/>
          <a:lstStyle>
            <a:lvl3pPr algn="ctr">
              <a:lnSpc>
                <a:spcPts val="1200"/>
              </a:lnSpc>
              <a:defRPr/>
            </a:lvl3pPr>
            <a:lvl4pPr>
              <a:lnSpc>
                <a:spcPts val="1200"/>
              </a:lnSpc>
              <a:defRPr sz="1000"/>
            </a:lvl4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23" name="Content Placeholder 6"/>
          <p:cNvSpPr>
            <a:spLocks noGrp="1"/>
          </p:cNvSpPr>
          <p:nvPr userDrawn="1">
            <p:ph sz="quarter" idx="33" hasCustomPrompt="1"/>
          </p:nvPr>
        </p:nvSpPr>
        <p:spPr>
          <a:xfrm>
            <a:off x="2123731" y="2961823"/>
            <a:ext cx="1221619" cy="535214"/>
          </a:xfrm>
        </p:spPr>
        <p:txBody>
          <a:bodyPr wrap="none"/>
          <a:lstStyle>
            <a:lvl3pPr algn="ctr">
              <a:lnSpc>
                <a:spcPts val="1200"/>
              </a:lnSpc>
              <a:defRPr/>
            </a:lvl3pPr>
            <a:lvl4pPr>
              <a:lnSpc>
                <a:spcPts val="1200"/>
              </a:lnSpc>
              <a:defRPr sz="1000"/>
            </a:lvl4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24" name="Content Placeholder 6"/>
          <p:cNvSpPr>
            <a:spLocks noGrp="1"/>
          </p:cNvSpPr>
          <p:nvPr userDrawn="1">
            <p:ph sz="quarter" idx="34" hasCustomPrompt="1"/>
          </p:nvPr>
        </p:nvSpPr>
        <p:spPr>
          <a:xfrm>
            <a:off x="2123731" y="1977684"/>
            <a:ext cx="1221619" cy="539638"/>
          </a:xfrm>
        </p:spPr>
        <p:txBody>
          <a:bodyPr wrap="none"/>
          <a:lstStyle>
            <a:lvl3pPr algn="ctr">
              <a:lnSpc>
                <a:spcPts val="1200"/>
              </a:lnSpc>
              <a:defRPr/>
            </a:lvl3pPr>
            <a:lvl4pPr>
              <a:lnSpc>
                <a:spcPts val="1200"/>
              </a:lnSpc>
              <a:defRPr sz="1000"/>
            </a:lvl4pPr>
          </a:lstStyle>
          <a:p>
            <a:pPr lvl="2"/>
            <a:r>
              <a:rPr lang="en-AU" dirty="0" smtClean="0"/>
              <a:t>Third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" hasCustomPrompt="1"/>
          </p:nvPr>
        </p:nvSpPr>
        <p:spPr>
          <a:xfrm>
            <a:off x="3966209" y="1570726"/>
            <a:ext cx="4623527" cy="3359414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br>
              <a:rPr lang="en-AU" dirty="0" smtClean="0"/>
            </a:br>
            <a:r>
              <a:rPr lang="en-AU" dirty="0" err="1" smtClean="0"/>
              <a:t>toror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</a:t>
            </a:r>
            <a:br>
              <a:rPr lang="en-AU" dirty="0" smtClean="0"/>
            </a:br>
            <a:r>
              <a:rPr lang="en-AU" dirty="0" smtClean="0"/>
              <a:t> </a:t>
            </a:r>
            <a:r>
              <a:rPr lang="en-AU" dirty="0" err="1" smtClean="0"/>
              <a:t>toror</a:t>
            </a:r>
            <a:r>
              <a:rPr lang="en-AU" dirty="0" smtClean="0"/>
              <a:t> velum.</a:t>
            </a:r>
          </a:p>
          <a:p>
            <a:pPr lvl="3"/>
            <a:endParaRPr lang="en-AU" dirty="0" smtClean="0"/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br>
              <a:rPr lang="en-AU" dirty="0" smtClean="0"/>
            </a:br>
            <a:r>
              <a:rPr lang="en-AU" dirty="0" err="1" smtClean="0"/>
              <a:t>toror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br>
              <a:rPr lang="en-AU" dirty="0" smtClean="0"/>
            </a:br>
            <a:r>
              <a:rPr lang="en-AU" dirty="0" err="1" smtClean="0"/>
              <a:t>toror</a:t>
            </a:r>
            <a:r>
              <a:rPr lang="en-AU" dirty="0" smtClean="0"/>
              <a:t> velum.</a:t>
            </a:r>
            <a:endParaRPr lang="en-US" dirty="0" smtClean="0"/>
          </a:p>
          <a:p>
            <a:pPr lvl="3"/>
            <a:endParaRPr lang="en-US" dirty="0" smtClean="0"/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</a:t>
            </a:r>
            <a:br>
              <a:rPr lang="en-AU" dirty="0" smtClean="0"/>
            </a:br>
            <a:r>
              <a:rPr lang="en-AU" dirty="0" err="1" smtClean="0"/>
              <a:t>toror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n </a:t>
            </a:r>
            <a:r>
              <a:rPr lang="en-AU" dirty="0" err="1" smtClean="0"/>
              <a:t>toror</a:t>
            </a:r>
            <a:r>
              <a:rPr lang="en-AU" dirty="0" smtClean="0"/>
              <a:t> velum.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48503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479067" y="1258635"/>
            <a:ext cx="3921643" cy="3394472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tut</a:t>
            </a:r>
            <a:br>
              <a:rPr lang="en-AU" dirty="0" smtClean="0"/>
            </a:br>
            <a:r>
              <a:rPr lang="en-AU" dirty="0" err="1" smtClean="0"/>
              <a:t>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o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.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30" hasCustomPrompt="1"/>
          </p:nvPr>
        </p:nvSpPr>
        <p:spPr>
          <a:xfrm>
            <a:off x="4716019" y="1258635"/>
            <a:ext cx="3921643" cy="3394472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e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do</a:t>
            </a:r>
            <a:br>
              <a:rPr lang="en-AU" dirty="0" smtClean="0"/>
            </a:br>
            <a:r>
              <a:rPr lang="en-AU" dirty="0" err="1" smtClean="0"/>
              <a:t>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3491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31"/>
          </p:nvPr>
        </p:nvSpPr>
        <p:spPr>
          <a:xfrm>
            <a:off x="681186" y="1824183"/>
            <a:ext cx="550331" cy="471796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35"/>
          </p:nvPr>
        </p:nvSpPr>
        <p:spPr>
          <a:xfrm>
            <a:off x="4048128" y="1423677"/>
            <a:ext cx="4664075" cy="2738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30" hasCustomPrompt="1"/>
          </p:nvPr>
        </p:nvSpPr>
        <p:spPr>
          <a:xfrm>
            <a:off x="785587" y="1280160"/>
            <a:ext cx="3090938" cy="3604804"/>
          </a:xfrm>
        </p:spPr>
        <p:txBody>
          <a:bodyPr wrap="none" tIns="0" bIns="0">
            <a:noAutofit/>
          </a:bodyPr>
          <a:lstStyle>
            <a:lvl3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/>
            </a:lvl4pPr>
            <a:lvl5pPr indent="0">
              <a:lnSpc>
                <a:spcPts val="1720"/>
              </a:lnSpc>
              <a:spcBef>
                <a:spcPts val="0"/>
              </a:spcBef>
              <a:spcAft>
                <a:spcPts val="0"/>
              </a:spcAft>
              <a:defRPr sz="1600" baseline="0"/>
            </a:lvl5pPr>
          </a:lstStyle>
          <a:p>
            <a:pPr lvl="2"/>
            <a:r>
              <a:rPr lang="en-AU" dirty="0" smtClean="0"/>
              <a:t>Third level</a:t>
            </a:r>
            <a:br>
              <a:rPr lang="en-AU" dirty="0" smtClean="0"/>
            </a:br>
            <a:endParaRPr lang="en-AU" dirty="0" smtClean="0"/>
          </a:p>
          <a:p>
            <a:pPr lvl="4"/>
            <a:r>
              <a:rPr lang="en-AU" dirty="0" smtClean="0"/>
              <a:t>	</a:t>
            </a: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	</a:t>
            </a:r>
            <a:r>
              <a:rPr lang="en-AU" dirty="0" err="1" smtClean="0"/>
              <a:t>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endParaRPr lang="en-AU" dirty="0" smtClean="0"/>
          </a:p>
          <a:p>
            <a:pPr lvl="4"/>
            <a:endParaRPr lang="en-AU" dirty="0" smtClean="0"/>
          </a:p>
          <a:p>
            <a:pPr lvl="4"/>
            <a:r>
              <a:rPr lang="en-AU" dirty="0" smtClean="0"/>
              <a:t>	</a:t>
            </a: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	or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</a:t>
            </a:r>
            <a:endParaRPr lang="en-AU" dirty="0" smtClean="0"/>
          </a:p>
          <a:p>
            <a:pPr lvl="4"/>
            <a:endParaRPr lang="en-AU" dirty="0" smtClean="0"/>
          </a:p>
          <a:p>
            <a:pPr lvl="4"/>
            <a:r>
              <a:rPr lang="en-AU" dirty="0" smtClean="0"/>
              <a:t>	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</a:t>
            </a:r>
          </a:p>
          <a:p>
            <a:pPr lvl="4"/>
            <a:r>
              <a:rPr lang="en-AU" dirty="0" smtClean="0"/>
              <a:t>	</a:t>
            </a:r>
            <a:r>
              <a:rPr lang="en-AU" dirty="0" err="1" smtClean="0"/>
              <a:t>asn</a:t>
            </a:r>
            <a:r>
              <a:rPr lang="en-AU" dirty="0" smtClean="0"/>
              <a:t> </a:t>
            </a:r>
            <a:r>
              <a:rPr lang="en-AU" dirty="0" err="1" smtClean="0"/>
              <a:t>ojsdo</a:t>
            </a:r>
            <a:r>
              <a:rPr lang="en-AU" dirty="0" smtClean="0"/>
              <a:t> ute has your mam</a:t>
            </a:r>
          </a:p>
          <a:p>
            <a:pPr lvl="4"/>
            <a:endParaRPr lang="en-AU" dirty="0" smtClean="0"/>
          </a:p>
          <a:p>
            <a:pPr lvl="4"/>
            <a:r>
              <a:rPr lang="en-AU" dirty="0" smtClean="0"/>
              <a:t>	</a:t>
            </a: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dolreos</a:t>
            </a:r>
            <a:r>
              <a:rPr lang="en-AU" dirty="0" smtClean="0"/>
              <a:t> </a:t>
            </a:r>
            <a:r>
              <a:rPr lang="en-AU" dirty="0" err="1" smtClean="0"/>
              <a:t>mel</a:t>
            </a:r>
            <a:endParaRPr lang="en-AU" dirty="0" smtClean="0"/>
          </a:p>
          <a:p>
            <a:pPr lvl="4"/>
            <a:r>
              <a:rPr lang="en-AU" dirty="0" smtClean="0"/>
              <a:t>	anon san </a:t>
            </a:r>
            <a:r>
              <a:rPr lang="en-AU" dirty="0" err="1" smtClean="0"/>
              <a:t>toro</a:t>
            </a:r>
            <a:r>
              <a:rPr lang="en-AU" dirty="0" smtClean="0"/>
              <a:t> </a:t>
            </a:r>
            <a:r>
              <a:rPr lang="en-AU" dirty="0" err="1" smtClean="0"/>
              <a:t>wellum</a:t>
            </a:r>
            <a:r>
              <a:rPr lang="en-AU" dirty="0" smtClean="0"/>
              <a:t> </a:t>
            </a:r>
            <a:r>
              <a:rPr lang="en-AU" dirty="0" err="1" smtClean="0"/>
              <a:t>ast</a:t>
            </a:r>
            <a:endParaRPr lang="en-AU" dirty="0" smtClean="0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36"/>
          </p:nvPr>
        </p:nvSpPr>
        <p:spPr>
          <a:xfrm>
            <a:off x="681186" y="2461257"/>
            <a:ext cx="550331" cy="471796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37"/>
          </p:nvPr>
        </p:nvSpPr>
        <p:spPr>
          <a:xfrm>
            <a:off x="681186" y="3132420"/>
            <a:ext cx="550331" cy="471796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7" name="Picture Placeholder 10"/>
          <p:cNvSpPr>
            <a:spLocks noGrp="1"/>
          </p:cNvSpPr>
          <p:nvPr>
            <p:ph type="pic" sz="quarter" idx="38"/>
          </p:nvPr>
        </p:nvSpPr>
        <p:spPr>
          <a:xfrm>
            <a:off x="681186" y="3784888"/>
            <a:ext cx="550331" cy="471796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611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 userDrawn="1"/>
        </p:nvCxnSpPr>
        <p:spPr>
          <a:xfrm>
            <a:off x="2219479" y="2018393"/>
            <a:ext cx="4940905" cy="0"/>
          </a:xfrm>
          <a:prstGeom prst="line">
            <a:avLst/>
          </a:prstGeom>
          <a:ln w="12700"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 userDrawn="1"/>
        </p:nvSpPr>
        <p:spPr>
          <a:xfrm>
            <a:off x="2660952" y="1769806"/>
            <a:ext cx="1245810" cy="491613"/>
          </a:xfrm>
          <a:prstGeom prst="rect">
            <a:avLst/>
          </a:prstGeom>
          <a:solidFill>
            <a:srgbClr val="6D0020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4328968" y="1769806"/>
            <a:ext cx="1245810" cy="491613"/>
          </a:xfrm>
          <a:prstGeom prst="rect">
            <a:avLst/>
          </a:prstGeom>
          <a:solidFill>
            <a:srgbClr val="C6007E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6026359" y="1769806"/>
            <a:ext cx="1245810" cy="491613"/>
          </a:xfrm>
          <a:prstGeom prst="rect">
            <a:avLst/>
          </a:prstGeom>
          <a:solidFill>
            <a:srgbClr val="6D0020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1" hasCustomPrompt="1"/>
          </p:nvPr>
        </p:nvSpPr>
        <p:spPr>
          <a:xfrm>
            <a:off x="2670650" y="1778000"/>
            <a:ext cx="1234433" cy="467032"/>
          </a:xfrm>
        </p:spPr>
        <p:txBody>
          <a:bodyPr wrap="none" anchor="ctr" anchorCtr="0">
            <a:noAutofit/>
          </a:bodyPr>
          <a:lstStyle>
            <a:lvl3pPr algn="ctr">
              <a:lnSpc>
                <a:spcPts val="142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</a:t>
            </a:r>
            <a:br>
              <a:rPr lang="en-AU" dirty="0" smtClean="0"/>
            </a:br>
            <a:r>
              <a:rPr lang="en-AU" dirty="0" smtClean="0"/>
              <a:t>level</a:t>
            </a:r>
          </a:p>
        </p:txBody>
      </p:sp>
      <p:sp>
        <p:nvSpPr>
          <p:cNvPr id="41" name="Content Placeholder 15"/>
          <p:cNvSpPr>
            <a:spLocks noGrp="1"/>
          </p:cNvSpPr>
          <p:nvPr>
            <p:ph sz="quarter" idx="42" hasCustomPrompt="1"/>
          </p:nvPr>
        </p:nvSpPr>
        <p:spPr>
          <a:xfrm>
            <a:off x="4338174" y="1778000"/>
            <a:ext cx="1234433" cy="467032"/>
          </a:xfrm>
        </p:spPr>
        <p:txBody>
          <a:bodyPr wrap="none" anchor="ctr" anchorCtr="0">
            <a:noAutofit/>
          </a:bodyPr>
          <a:lstStyle>
            <a:lvl3pPr algn="ctr">
              <a:lnSpc>
                <a:spcPts val="142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</a:t>
            </a:r>
            <a:br>
              <a:rPr lang="en-AU" dirty="0" smtClean="0"/>
            </a:br>
            <a:r>
              <a:rPr lang="en-AU" dirty="0" smtClean="0"/>
              <a:t>level</a:t>
            </a:r>
          </a:p>
        </p:txBody>
      </p:sp>
      <p:sp>
        <p:nvSpPr>
          <p:cNvPr id="42" name="Content Placeholder 15"/>
          <p:cNvSpPr>
            <a:spLocks noGrp="1"/>
          </p:cNvSpPr>
          <p:nvPr>
            <p:ph sz="quarter" idx="43" hasCustomPrompt="1"/>
          </p:nvPr>
        </p:nvSpPr>
        <p:spPr>
          <a:xfrm>
            <a:off x="6029968" y="1778000"/>
            <a:ext cx="1234433" cy="467032"/>
          </a:xfrm>
        </p:spPr>
        <p:txBody>
          <a:bodyPr wrap="none" anchor="ctr" anchorCtr="0">
            <a:noAutofit/>
          </a:bodyPr>
          <a:lstStyle>
            <a:lvl3pPr algn="ctr">
              <a:lnSpc>
                <a:spcPts val="142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</a:t>
            </a:r>
            <a:br>
              <a:rPr lang="en-AU" dirty="0" smtClean="0"/>
            </a:br>
            <a:r>
              <a:rPr lang="en-AU" dirty="0" smtClean="0"/>
              <a:t>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873730" y="1629004"/>
            <a:ext cx="641350" cy="48101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855587" y="3219987"/>
            <a:ext cx="641350" cy="481013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49048" y="2413001"/>
            <a:ext cx="0" cy="489857"/>
          </a:xfrm>
          <a:prstGeom prst="line">
            <a:avLst/>
          </a:prstGeom>
          <a:ln w="12700"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143003" y="2657929"/>
            <a:ext cx="1088571" cy="0"/>
          </a:xfrm>
          <a:prstGeom prst="line">
            <a:avLst/>
          </a:prstGeom>
          <a:ln w="12700"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>
            <a:off x="2224284" y="2013857"/>
            <a:ext cx="0" cy="1374321"/>
          </a:xfrm>
          <a:prstGeom prst="line">
            <a:avLst/>
          </a:prstGeom>
          <a:ln w="12700"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2219479" y="3387644"/>
            <a:ext cx="4940905" cy="0"/>
          </a:xfrm>
          <a:prstGeom prst="line">
            <a:avLst/>
          </a:prstGeom>
          <a:ln w="12700">
            <a:solidFill>
              <a:srgbClr val="D6D2C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4271566" y="2683285"/>
            <a:ext cx="552288" cy="41421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6" name="Picture Placeholder 8"/>
          <p:cNvSpPr>
            <a:spLocks noGrp="1"/>
          </p:cNvSpPr>
          <p:nvPr>
            <p:ph type="pic" sz="quarter" idx="33"/>
          </p:nvPr>
        </p:nvSpPr>
        <p:spPr>
          <a:xfrm>
            <a:off x="7382189" y="1796987"/>
            <a:ext cx="552288" cy="41421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7382189" y="3165816"/>
            <a:ext cx="552288" cy="414216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5" hasCustomPrompt="1"/>
          </p:nvPr>
        </p:nvSpPr>
        <p:spPr>
          <a:xfrm>
            <a:off x="2581544" y="3673054"/>
            <a:ext cx="1536700" cy="667940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8" name="Content Placeholder 10"/>
          <p:cNvSpPr>
            <a:spLocks noGrp="1"/>
          </p:cNvSpPr>
          <p:nvPr>
            <p:ph sz="quarter" idx="36" hasCustomPrompt="1"/>
          </p:nvPr>
        </p:nvSpPr>
        <p:spPr>
          <a:xfrm>
            <a:off x="4241635" y="3673054"/>
            <a:ext cx="1536700" cy="667940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9" name="Content Placeholder 10"/>
          <p:cNvSpPr>
            <a:spLocks noGrp="1"/>
          </p:cNvSpPr>
          <p:nvPr>
            <p:ph sz="quarter" idx="37" hasCustomPrompt="1"/>
          </p:nvPr>
        </p:nvSpPr>
        <p:spPr>
          <a:xfrm>
            <a:off x="5939364" y="3673054"/>
            <a:ext cx="1536700" cy="667940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38" name="Content Placeholder 10"/>
          <p:cNvSpPr>
            <a:spLocks noGrp="1"/>
          </p:cNvSpPr>
          <p:nvPr>
            <p:ph sz="quarter" idx="38" hasCustomPrompt="1"/>
          </p:nvPr>
        </p:nvSpPr>
        <p:spPr>
          <a:xfrm>
            <a:off x="2581544" y="1261142"/>
            <a:ext cx="1536700" cy="504729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39" name="Content Placeholder 10"/>
          <p:cNvSpPr>
            <a:spLocks noGrp="1"/>
          </p:cNvSpPr>
          <p:nvPr>
            <p:ph sz="quarter" idx="39" hasCustomPrompt="1"/>
          </p:nvPr>
        </p:nvSpPr>
        <p:spPr>
          <a:xfrm>
            <a:off x="4241635" y="1261142"/>
            <a:ext cx="1536700" cy="504729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0" name="Content Placeholder 10"/>
          <p:cNvSpPr>
            <a:spLocks noGrp="1"/>
          </p:cNvSpPr>
          <p:nvPr>
            <p:ph sz="quarter" idx="40" hasCustomPrompt="1"/>
          </p:nvPr>
        </p:nvSpPr>
        <p:spPr>
          <a:xfrm>
            <a:off x="5939364" y="1261142"/>
            <a:ext cx="1536700" cy="504729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674061" y="3126660"/>
            <a:ext cx="1245810" cy="491613"/>
          </a:xfrm>
          <a:prstGeom prst="rect">
            <a:avLst/>
          </a:prstGeom>
          <a:solidFill>
            <a:srgbClr val="6D0020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 userDrawn="1"/>
        </p:nvSpPr>
        <p:spPr>
          <a:xfrm>
            <a:off x="4342077" y="3126660"/>
            <a:ext cx="1245810" cy="491613"/>
          </a:xfrm>
          <a:prstGeom prst="rect">
            <a:avLst/>
          </a:prstGeom>
          <a:solidFill>
            <a:srgbClr val="C6007E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8" name="TextBox 47"/>
          <p:cNvSpPr txBox="1"/>
          <p:nvPr userDrawn="1"/>
        </p:nvSpPr>
        <p:spPr>
          <a:xfrm>
            <a:off x="6039468" y="3126660"/>
            <a:ext cx="1245810" cy="491613"/>
          </a:xfrm>
          <a:prstGeom prst="rect">
            <a:avLst/>
          </a:prstGeom>
          <a:solidFill>
            <a:srgbClr val="6D0020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000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49" name="Content Placeholder 15"/>
          <p:cNvSpPr>
            <a:spLocks noGrp="1"/>
          </p:cNvSpPr>
          <p:nvPr>
            <p:ph sz="quarter" idx="44" hasCustomPrompt="1"/>
          </p:nvPr>
        </p:nvSpPr>
        <p:spPr>
          <a:xfrm>
            <a:off x="2683759" y="3134854"/>
            <a:ext cx="1234433" cy="467032"/>
          </a:xfrm>
        </p:spPr>
        <p:txBody>
          <a:bodyPr wrap="none" anchor="ctr" anchorCtr="0">
            <a:noAutofit/>
          </a:bodyPr>
          <a:lstStyle>
            <a:lvl3pPr algn="ctr">
              <a:lnSpc>
                <a:spcPts val="142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</a:t>
            </a:r>
            <a:br>
              <a:rPr lang="en-AU" dirty="0" smtClean="0"/>
            </a:br>
            <a:r>
              <a:rPr lang="en-AU" dirty="0" smtClean="0"/>
              <a:t>level</a:t>
            </a:r>
          </a:p>
        </p:txBody>
      </p:sp>
      <p:sp>
        <p:nvSpPr>
          <p:cNvPr id="50" name="Content Placeholder 15"/>
          <p:cNvSpPr>
            <a:spLocks noGrp="1"/>
          </p:cNvSpPr>
          <p:nvPr>
            <p:ph sz="quarter" idx="45" hasCustomPrompt="1"/>
          </p:nvPr>
        </p:nvSpPr>
        <p:spPr>
          <a:xfrm>
            <a:off x="4351283" y="3134854"/>
            <a:ext cx="1234433" cy="467032"/>
          </a:xfrm>
        </p:spPr>
        <p:txBody>
          <a:bodyPr wrap="none" anchor="ctr" anchorCtr="0">
            <a:noAutofit/>
          </a:bodyPr>
          <a:lstStyle>
            <a:lvl3pPr algn="ctr">
              <a:lnSpc>
                <a:spcPts val="142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</a:t>
            </a:r>
            <a:br>
              <a:rPr lang="en-AU" dirty="0" smtClean="0"/>
            </a:br>
            <a:r>
              <a:rPr lang="en-AU" dirty="0" smtClean="0"/>
              <a:t>level</a:t>
            </a:r>
          </a:p>
        </p:txBody>
      </p:sp>
      <p:sp>
        <p:nvSpPr>
          <p:cNvPr id="51" name="Content Placeholder 15"/>
          <p:cNvSpPr>
            <a:spLocks noGrp="1"/>
          </p:cNvSpPr>
          <p:nvPr>
            <p:ph sz="quarter" idx="46" hasCustomPrompt="1"/>
          </p:nvPr>
        </p:nvSpPr>
        <p:spPr>
          <a:xfrm>
            <a:off x="6043077" y="3134854"/>
            <a:ext cx="1234433" cy="467032"/>
          </a:xfrm>
        </p:spPr>
        <p:txBody>
          <a:bodyPr wrap="none" anchor="ctr" anchorCtr="0">
            <a:noAutofit/>
          </a:bodyPr>
          <a:lstStyle>
            <a:lvl3pPr algn="ctr">
              <a:lnSpc>
                <a:spcPts val="1420"/>
              </a:lnSpc>
              <a:defRPr sz="1600"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Third </a:t>
            </a:r>
            <a:br>
              <a:rPr lang="en-AU" dirty="0" smtClean="0"/>
            </a:br>
            <a:r>
              <a:rPr lang="en-AU" dirty="0" smtClean="0"/>
              <a:t>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38909" y="2847879"/>
            <a:ext cx="864810" cy="320897"/>
          </a:xfrm>
          <a:prstGeom prst="rect">
            <a:avLst/>
          </a:prstGeom>
          <a:solidFill>
            <a:srgbClr val="D6001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2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738909" y="2139702"/>
            <a:ext cx="864810" cy="320897"/>
          </a:xfrm>
          <a:prstGeom prst="rect">
            <a:avLst/>
          </a:prstGeom>
          <a:solidFill>
            <a:srgbClr val="D6001C"/>
          </a:solidFill>
        </p:spPr>
        <p:txBody>
          <a:bodyPr wrap="square" rtlCol="0" anchor="ctr" anchorCtr="0">
            <a:noAutofit/>
          </a:bodyPr>
          <a:lstStyle/>
          <a:p>
            <a:pPr algn="ctr"/>
            <a:endParaRPr lang="en-US" sz="12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94612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5381627" y="1614488"/>
            <a:ext cx="2032757" cy="2093459"/>
          </a:xfrm>
        </p:spPr>
        <p:txBody>
          <a:bodyPr wrap="none">
            <a:noAutofit/>
          </a:bodyPr>
          <a:lstStyle>
            <a:lvl3pPr>
              <a:defRPr sz="1600"/>
            </a:lvl3pPr>
            <a:lvl4pPr>
              <a:defRPr sz="1600"/>
            </a:lvl4pPr>
          </a:lstStyle>
          <a:p>
            <a:pPr lvl="2"/>
            <a:r>
              <a:rPr lang="en-AU" dirty="0" smtClean="0"/>
              <a:t>2001 – 2004</a:t>
            </a:r>
          </a:p>
          <a:p>
            <a:pPr lvl="3"/>
            <a:r>
              <a:rPr lang="en-AU" dirty="0" smtClean="0"/>
              <a:t>Consistent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2001 – 2004</a:t>
            </a:r>
          </a:p>
          <a:p>
            <a:pPr lvl="3"/>
            <a:r>
              <a:rPr lang="en-AU" dirty="0" smtClean="0"/>
              <a:t>Consistent</a:t>
            </a:r>
          </a:p>
          <a:p>
            <a:pPr lvl="3"/>
            <a:endParaRPr lang="en-AU" dirty="0" smtClean="0"/>
          </a:p>
          <a:p>
            <a:pPr lvl="2"/>
            <a:r>
              <a:rPr lang="en-AU" dirty="0" smtClean="0"/>
              <a:t>2001 – 2004</a:t>
            </a:r>
          </a:p>
          <a:p>
            <a:pPr lvl="3"/>
            <a:r>
              <a:rPr lang="en-AU" dirty="0" smtClean="0"/>
              <a:t>Consistent</a:t>
            </a:r>
          </a:p>
        </p:txBody>
      </p:sp>
      <p:sp>
        <p:nvSpPr>
          <p:cNvPr id="13" name="Content Placeholder 10"/>
          <p:cNvSpPr>
            <a:spLocks noGrp="1"/>
          </p:cNvSpPr>
          <p:nvPr>
            <p:ph sz="quarter" idx="31" hasCustomPrompt="1"/>
          </p:nvPr>
        </p:nvSpPr>
        <p:spPr>
          <a:xfrm>
            <a:off x="7474857" y="1614488"/>
            <a:ext cx="1206500" cy="2100263"/>
          </a:xfrm>
        </p:spPr>
        <p:txBody>
          <a:bodyPr wrap="none">
            <a:noAutofit/>
          </a:bodyPr>
          <a:lstStyle>
            <a:lvl4pPr>
              <a:defRPr sz="1600"/>
            </a:lvl4pPr>
          </a:lstStyle>
          <a:p>
            <a:pPr lvl="3"/>
            <a:r>
              <a:rPr lang="en-AU" dirty="0" smtClean="0"/>
              <a:t>100%</a:t>
            </a:r>
          </a:p>
          <a:p>
            <a:pPr lvl="3"/>
            <a:endParaRPr lang="en-AU" dirty="0" smtClean="0"/>
          </a:p>
          <a:p>
            <a:pPr lvl="3"/>
            <a:endParaRPr lang="en-AU" dirty="0" smtClean="0"/>
          </a:p>
          <a:p>
            <a:pPr lvl="3"/>
            <a:r>
              <a:rPr lang="en-AU" dirty="0" smtClean="0"/>
              <a:t>30% – 70%</a:t>
            </a:r>
          </a:p>
          <a:p>
            <a:pPr lvl="3"/>
            <a:endParaRPr lang="en-AU" dirty="0" smtClean="0"/>
          </a:p>
          <a:p>
            <a:pPr lvl="3"/>
            <a:endParaRPr lang="en-AU" dirty="0" smtClean="0"/>
          </a:p>
          <a:p>
            <a:pPr lvl="3"/>
            <a:r>
              <a:rPr lang="en-AU" dirty="0" smtClean="0"/>
              <a:t>90% – 10%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36" hasCustomPrompt="1"/>
          </p:nvPr>
        </p:nvSpPr>
        <p:spPr>
          <a:xfrm>
            <a:off x="5387977" y="3696892"/>
            <a:ext cx="3223835" cy="965156"/>
          </a:xfrm>
        </p:spPr>
        <p:txBody>
          <a:bodyPr wrap="none">
            <a:noAutofit/>
          </a:bodyPr>
          <a:lstStyle>
            <a:lvl4pPr>
              <a:defRPr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toor</a:t>
            </a:r>
            <a:r>
              <a:rPr lang="en-AU" dirty="0" smtClean="0"/>
              <a:t> velum sit</a:t>
            </a:r>
          </a:p>
        </p:txBody>
      </p:sp>
    </p:spTree>
    <p:extLst>
      <p:ext uri="{BB962C8B-B14F-4D97-AF65-F5344CB8AC3E}">
        <p14:creationId xmlns:p14="http://schemas.microsoft.com/office/powerpoint/2010/main" val="40315338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7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754147" y="1676750"/>
            <a:ext cx="1520588" cy="11102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5"/>
          <p:cNvSpPr>
            <a:spLocks noGrp="1"/>
          </p:cNvSpPr>
          <p:nvPr>
            <p:ph type="pic" sz="quarter" idx="37"/>
          </p:nvPr>
        </p:nvSpPr>
        <p:spPr>
          <a:xfrm>
            <a:off x="2771800" y="1676750"/>
            <a:ext cx="1520588" cy="11102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15"/>
          <p:cNvSpPr>
            <a:spLocks noGrp="1"/>
          </p:cNvSpPr>
          <p:nvPr>
            <p:ph type="pic" sz="quarter" idx="38"/>
          </p:nvPr>
        </p:nvSpPr>
        <p:spPr>
          <a:xfrm>
            <a:off x="4788024" y="1676750"/>
            <a:ext cx="1520588" cy="11102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39"/>
          </p:nvPr>
        </p:nvSpPr>
        <p:spPr>
          <a:xfrm>
            <a:off x="6805677" y="1676750"/>
            <a:ext cx="1520588" cy="11102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0" hasCustomPrompt="1"/>
          </p:nvPr>
        </p:nvSpPr>
        <p:spPr>
          <a:xfrm>
            <a:off x="641352" y="2907724"/>
            <a:ext cx="1747461" cy="1550231"/>
          </a:xfrm>
        </p:spPr>
        <p:txBody>
          <a:bodyPr wrap="none">
            <a:noAutofit/>
          </a:bodyPr>
          <a:lstStyle>
            <a:lvl3pPr algn="ctr">
              <a:defRPr/>
            </a:lvl3pPr>
            <a:lvl4pPr algn="ctr">
              <a:defRPr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41" hasCustomPrompt="1"/>
          </p:nvPr>
        </p:nvSpPr>
        <p:spPr>
          <a:xfrm>
            <a:off x="2651639" y="2907724"/>
            <a:ext cx="1747461" cy="1550231"/>
          </a:xfrm>
        </p:spPr>
        <p:txBody>
          <a:bodyPr wrap="none">
            <a:noAutofit/>
          </a:bodyPr>
          <a:lstStyle>
            <a:lvl3pPr algn="ctr">
              <a:defRPr/>
            </a:lvl3pPr>
            <a:lvl4pPr algn="ctr">
              <a:defRPr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4661926" y="2907724"/>
            <a:ext cx="1747461" cy="1550231"/>
          </a:xfrm>
        </p:spPr>
        <p:txBody>
          <a:bodyPr wrap="none">
            <a:noAutofit/>
          </a:bodyPr>
          <a:lstStyle>
            <a:lvl3pPr algn="ctr">
              <a:defRPr/>
            </a:lvl3pPr>
            <a:lvl4pPr algn="ctr">
              <a:defRPr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43" hasCustomPrompt="1"/>
          </p:nvPr>
        </p:nvSpPr>
        <p:spPr>
          <a:xfrm>
            <a:off x="6672214" y="2907724"/>
            <a:ext cx="1747461" cy="1550231"/>
          </a:xfrm>
        </p:spPr>
        <p:txBody>
          <a:bodyPr wrap="none">
            <a:noAutofit/>
          </a:bodyPr>
          <a:lstStyle>
            <a:lvl3pPr algn="ctr">
              <a:defRPr/>
            </a:lvl3pPr>
            <a:lvl4pPr algn="ctr">
              <a:defRPr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30409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41554" y="2304698"/>
            <a:ext cx="2477399" cy="2407481"/>
          </a:xfrm>
        </p:spPr>
        <p:txBody>
          <a:bodyPr wrap="none" numCol="1">
            <a:normAutofit/>
          </a:bodyPr>
          <a:lstStyle>
            <a:lvl3pPr>
              <a:defRPr sz="1800"/>
            </a:lvl3pPr>
            <a:lvl4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800"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br>
              <a:rPr lang="en-AU" dirty="0" smtClean="0"/>
            </a:br>
            <a:r>
              <a:rPr lang="en-AU" dirty="0" err="1" smtClean="0"/>
              <a:t>toro</a:t>
            </a:r>
            <a:r>
              <a:rPr lang="en-AU" dirty="0" smtClean="0"/>
              <a:t> velum anon san </a:t>
            </a:r>
            <a:br>
              <a:rPr lang="en-AU" dirty="0" smtClean="0"/>
            </a:br>
            <a:r>
              <a:rPr lang="en-AU" dirty="0" smtClean="0"/>
              <a:t>el ease </a:t>
            </a:r>
            <a:r>
              <a:rPr lang="en-AU" dirty="0" err="1" smtClean="0"/>
              <a:t>migliore</a:t>
            </a:r>
            <a:r>
              <a:rPr lang="en-AU" dirty="0" smtClean="0"/>
              <a:t> ute </a:t>
            </a:r>
            <a:br>
              <a:rPr lang="en-AU" dirty="0" smtClean="0"/>
            </a:b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br>
              <a:rPr lang="en-AU" dirty="0" smtClean="0"/>
            </a:b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br>
              <a:rPr lang="en-AU" dirty="0" smtClean="0"/>
            </a:br>
            <a:r>
              <a:rPr lang="en-AU" dirty="0" smtClean="0"/>
              <a:t>anon san el ease </a:t>
            </a:r>
            <a:r>
              <a:rPr lang="en-AU" dirty="0" err="1" smtClean="0"/>
              <a:t>miglio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re ute </a:t>
            </a:r>
            <a:r>
              <a:rPr lang="en-AU" dirty="0" err="1" smtClean="0"/>
              <a:t>dolores</a:t>
            </a:r>
            <a:endParaRPr lang="en-AU" dirty="0" smtClean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3298864" y="2304698"/>
            <a:ext cx="2479448" cy="2407481"/>
          </a:xfrm>
        </p:spPr>
        <p:txBody>
          <a:bodyPr wrap="none">
            <a:normAutofit/>
          </a:bodyPr>
          <a:lstStyle>
            <a:lvl3pPr>
              <a:defRPr sz="1800"/>
            </a:lvl3pPr>
            <a:lvl4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80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br>
              <a:rPr lang="en-AU" dirty="0" smtClean="0"/>
            </a:br>
            <a:r>
              <a:rPr lang="en-AU" dirty="0" err="1" smtClean="0"/>
              <a:t>toro</a:t>
            </a:r>
            <a:r>
              <a:rPr lang="en-AU" dirty="0" smtClean="0"/>
              <a:t> velum anon san </a:t>
            </a:r>
            <a:br>
              <a:rPr lang="en-AU" dirty="0" smtClean="0"/>
            </a:br>
            <a:r>
              <a:rPr lang="en-AU" dirty="0" smtClean="0"/>
              <a:t>el ease </a:t>
            </a:r>
            <a:r>
              <a:rPr lang="en-AU" dirty="0" err="1" smtClean="0"/>
              <a:t>migliore</a:t>
            </a:r>
            <a:r>
              <a:rPr lang="en-AU" dirty="0" smtClean="0"/>
              <a:t> ute do</a:t>
            </a:r>
            <a:br>
              <a:rPr lang="en-AU" dirty="0" smtClean="0"/>
            </a:br>
            <a:r>
              <a:rPr lang="en-AU" dirty="0" err="1" smtClean="0"/>
              <a:t>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san </a:t>
            </a:r>
            <a:r>
              <a:rPr lang="en-AU" dirty="0" err="1" smtClean="0"/>
              <a:t>toro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smtClean="0"/>
              <a:t>san el ease </a:t>
            </a:r>
            <a:r>
              <a:rPr lang="en-AU" dirty="0" err="1" smtClean="0"/>
              <a:t>migliore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ute </a:t>
            </a:r>
            <a:r>
              <a:rPr lang="en-AU" dirty="0" err="1" smtClean="0"/>
              <a:t>dolores</a:t>
            </a:r>
            <a:endParaRPr lang="en-AU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5" hasCustomPrompt="1"/>
          </p:nvPr>
        </p:nvSpPr>
        <p:spPr>
          <a:xfrm>
            <a:off x="6156176" y="2304698"/>
            <a:ext cx="2479448" cy="2407481"/>
          </a:xfrm>
        </p:spPr>
        <p:txBody>
          <a:bodyPr wrap="none">
            <a:normAutofit/>
          </a:bodyPr>
          <a:lstStyle>
            <a:lvl3pPr>
              <a:defRPr sz="1800"/>
            </a:lvl3pPr>
            <a:lvl4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180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</a:t>
            </a:r>
            <a:br>
              <a:rPr lang="en-AU" dirty="0" smtClean="0"/>
            </a:b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anon san </a:t>
            </a:r>
            <a:br>
              <a:rPr lang="en-AU" dirty="0" smtClean="0"/>
            </a:br>
            <a:r>
              <a:rPr lang="en-AU" dirty="0" smtClean="0"/>
              <a:t>el ease </a:t>
            </a:r>
            <a:r>
              <a:rPr lang="en-AU" dirty="0" err="1" smtClean="0"/>
              <a:t>migliore</a:t>
            </a:r>
            <a:r>
              <a:rPr lang="en-AU" dirty="0" smtClean="0"/>
              <a:t> ute </a:t>
            </a:r>
            <a:br>
              <a:rPr lang="en-AU" dirty="0" smtClean="0"/>
            </a:b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br>
              <a:rPr lang="en-AU" dirty="0" smtClean="0"/>
            </a:b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br>
              <a:rPr lang="en-AU" dirty="0" smtClean="0"/>
            </a:br>
            <a:r>
              <a:rPr lang="en-AU" dirty="0" smtClean="0"/>
              <a:t>anon san el ease </a:t>
            </a:r>
            <a:r>
              <a:rPr lang="en-AU" dirty="0" err="1" smtClean="0"/>
              <a:t>migl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err="1" smtClean="0"/>
              <a:t>iore</a:t>
            </a:r>
            <a:r>
              <a:rPr lang="en-AU" dirty="0" smtClean="0"/>
              <a:t> ute </a:t>
            </a:r>
            <a:r>
              <a:rPr lang="en-AU" dirty="0" err="1" smtClean="0"/>
              <a:t>dolores</a:t>
            </a:r>
            <a:endParaRPr lang="en-AU" dirty="0" smtClean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24946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625694" y="2266855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4676712" y="2266855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12970" y="2266855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589436" y="2266855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2625694" y="2893142"/>
            <a:ext cx="1873164" cy="703826"/>
          </a:xfrm>
          <a:prstGeom prst="rect">
            <a:avLst/>
          </a:prstGeom>
          <a:solidFill>
            <a:srgbClr val="A61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676712" y="2893142"/>
            <a:ext cx="1873164" cy="703826"/>
          </a:xfrm>
          <a:prstGeom prst="rect">
            <a:avLst/>
          </a:prstGeom>
          <a:solidFill>
            <a:srgbClr val="A61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6712970" y="2901497"/>
            <a:ext cx="1873164" cy="703826"/>
          </a:xfrm>
          <a:prstGeom prst="rect">
            <a:avLst/>
          </a:prstGeom>
          <a:solidFill>
            <a:srgbClr val="A61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589436" y="2893142"/>
            <a:ext cx="1873164" cy="703826"/>
          </a:xfrm>
          <a:prstGeom prst="rect">
            <a:avLst/>
          </a:prstGeom>
          <a:solidFill>
            <a:srgbClr val="A619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553200" y="4749867"/>
            <a:ext cx="2133600" cy="273844"/>
          </a:xfrm>
        </p:spPr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457200" y="4749867"/>
            <a:ext cx="2133600" cy="273844"/>
          </a:xfrm>
        </p:spPr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17605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6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26933" y="3619302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0" name="Content Placeholder 17"/>
          <p:cNvSpPr>
            <a:spLocks noGrp="1"/>
          </p:cNvSpPr>
          <p:nvPr>
            <p:ph sz="quarter" idx="40" hasCustomPrompt="1"/>
          </p:nvPr>
        </p:nvSpPr>
        <p:spPr>
          <a:xfrm>
            <a:off x="658749" y="2911658"/>
            <a:ext cx="1747461" cy="701694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FFFFFF"/>
                </a:solidFill>
              </a:defRPr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1" name="Content Placeholder 17"/>
          <p:cNvSpPr>
            <a:spLocks noGrp="1"/>
          </p:cNvSpPr>
          <p:nvPr>
            <p:ph sz="quarter" idx="41" hasCustomPrompt="1"/>
          </p:nvPr>
        </p:nvSpPr>
        <p:spPr>
          <a:xfrm>
            <a:off x="2698029" y="2911658"/>
            <a:ext cx="1747461" cy="685307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FFFFFF"/>
                </a:solidFill>
              </a:defRPr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2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4731516" y="2911658"/>
            <a:ext cx="1747461" cy="685307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FFFFFF"/>
                </a:solidFill>
              </a:defRPr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3" name="Content Placeholder 17"/>
          <p:cNvSpPr>
            <a:spLocks noGrp="1"/>
          </p:cNvSpPr>
          <p:nvPr>
            <p:ph sz="quarter" idx="43" hasCustomPrompt="1"/>
          </p:nvPr>
        </p:nvSpPr>
        <p:spPr>
          <a:xfrm>
            <a:off x="6764998" y="2911658"/>
            <a:ext cx="1747461" cy="685307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FFFFFF"/>
                </a:solidFill>
              </a:defRPr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47" hasCustomPrompt="1"/>
          </p:nvPr>
        </p:nvSpPr>
        <p:spPr>
          <a:xfrm>
            <a:off x="658749" y="2361325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 b="1">
                <a:solidFill>
                  <a:srgbClr val="6D0020"/>
                </a:solidFill>
                <a:latin typeface="Arial"/>
                <a:cs typeface="Arial"/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2" name="Content Placeholder 17"/>
          <p:cNvSpPr>
            <a:spLocks noGrp="1"/>
          </p:cNvSpPr>
          <p:nvPr>
            <p:ph sz="quarter" idx="48" hasCustomPrompt="1"/>
          </p:nvPr>
        </p:nvSpPr>
        <p:spPr>
          <a:xfrm>
            <a:off x="2698029" y="2361325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 b="1">
                <a:solidFill>
                  <a:srgbClr val="6D0020"/>
                </a:solidFill>
                <a:latin typeface="Arial"/>
                <a:cs typeface="Arial"/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3" name="Content Placeholder 17"/>
          <p:cNvSpPr>
            <a:spLocks noGrp="1"/>
          </p:cNvSpPr>
          <p:nvPr>
            <p:ph sz="quarter" idx="49" hasCustomPrompt="1"/>
          </p:nvPr>
        </p:nvSpPr>
        <p:spPr>
          <a:xfrm>
            <a:off x="4731516" y="2361325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 b="1">
                <a:solidFill>
                  <a:srgbClr val="6D0020"/>
                </a:solidFill>
                <a:latin typeface="Arial"/>
                <a:cs typeface="Arial"/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4" name="Content Placeholder 17"/>
          <p:cNvSpPr>
            <a:spLocks noGrp="1"/>
          </p:cNvSpPr>
          <p:nvPr>
            <p:ph sz="quarter" idx="50" hasCustomPrompt="1"/>
          </p:nvPr>
        </p:nvSpPr>
        <p:spPr>
          <a:xfrm>
            <a:off x="6764998" y="2361325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 b="1">
                <a:solidFill>
                  <a:srgbClr val="6D0020"/>
                </a:solidFill>
                <a:latin typeface="Arial"/>
                <a:cs typeface="Arial"/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9" name="Picture Placeholder 15"/>
          <p:cNvSpPr>
            <a:spLocks noGrp="1"/>
          </p:cNvSpPr>
          <p:nvPr>
            <p:ph type="pic" sz="quarter" idx="51"/>
          </p:nvPr>
        </p:nvSpPr>
        <p:spPr>
          <a:xfrm>
            <a:off x="2915816" y="3619302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2" name="Picture Placeholder 15"/>
          <p:cNvSpPr>
            <a:spLocks noGrp="1"/>
          </p:cNvSpPr>
          <p:nvPr>
            <p:ph type="pic" sz="quarter" idx="52"/>
          </p:nvPr>
        </p:nvSpPr>
        <p:spPr>
          <a:xfrm>
            <a:off x="5009847" y="3619302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53"/>
          </p:nvPr>
        </p:nvSpPr>
        <p:spPr>
          <a:xfrm>
            <a:off x="7045122" y="3619302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5" name="Content Placeholder 34"/>
          <p:cNvSpPr>
            <a:spLocks noGrp="1"/>
          </p:cNvSpPr>
          <p:nvPr>
            <p:ph sz="quarter" idx="54" hasCustomPrompt="1"/>
          </p:nvPr>
        </p:nvSpPr>
        <p:spPr>
          <a:xfrm>
            <a:off x="458239" y="1143464"/>
            <a:ext cx="8171077" cy="987043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r>
              <a:rPr lang="en-AU" dirty="0" err="1" smtClean="0"/>
              <a:t>dolor</a:t>
            </a:r>
            <a:r>
              <a:rPr lang="en-A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172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625694" y="2333694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4676712" y="2333694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712970" y="2333694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589436" y="2333694"/>
            <a:ext cx="1873164" cy="2313787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926933" y="2890234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4" name="Content Placeholder 17"/>
          <p:cNvSpPr>
            <a:spLocks noGrp="1"/>
          </p:cNvSpPr>
          <p:nvPr>
            <p:ph sz="quarter" idx="40" hasCustomPrompt="1"/>
          </p:nvPr>
        </p:nvSpPr>
        <p:spPr>
          <a:xfrm>
            <a:off x="658749" y="3862712"/>
            <a:ext cx="1747461" cy="841111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5" name="Content Placeholder 17"/>
          <p:cNvSpPr>
            <a:spLocks noGrp="1"/>
          </p:cNvSpPr>
          <p:nvPr>
            <p:ph sz="quarter" idx="41" hasCustomPrompt="1"/>
          </p:nvPr>
        </p:nvSpPr>
        <p:spPr>
          <a:xfrm>
            <a:off x="2698029" y="3862712"/>
            <a:ext cx="1747461" cy="841111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000000"/>
                </a:solidFill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6" name="Content Placeholder 17"/>
          <p:cNvSpPr>
            <a:spLocks noGrp="1"/>
          </p:cNvSpPr>
          <p:nvPr>
            <p:ph sz="quarter" idx="42" hasCustomPrompt="1"/>
          </p:nvPr>
        </p:nvSpPr>
        <p:spPr>
          <a:xfrm>
            <a:off x="4731516" y="3862712"/>
            <a:ext cx="1747461" cy="841111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000000"/>
                </a:solidFill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7" name="Content Placeholder 17"/>
          <p:cNvSpPr>
            <a:spLocks noGrp="1"/>
          </p:cNvSpPr>
          <p:nvPr>
            <p:ph sz="quarter" idx="43" hasCustomPrompt="1"/>
          </p:nvPr>
        </p:nvSpPr>
        <p:spPr>
          <a:xfrm>
            <a:off x="6764998" y="3862712"/>
            <a:ext cx="1747461" cy="841111"/>
          </a:xfrm>
        </p:spPr>
        <p:txBody>
          <a:bodyPr wrap="none">
            <a:noAutofit/>
          </a:bodyPr>
          <a:lstStyle>
            <a:lvl3pPr algn="l">
              <a:defRPr>
                <a:solidFill>
                  <a:srgbClr val="FFFFFF"/>
                </a:solidFill>
              </a:defRPr>
            </a:lvl3pPr>
            <a:lvl4pPr algn="l">
              <a:defRPr>
                <a:solidFill>
                  <a:srgbClr val="000000"/>
                </a:solidFill>
              </a:defRPr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sz="quarter" idx="47" hasCustomPrompt="1"/>
          </p:nvPr>
        </p:nvSpPr>
        <p:spPr>
          <a:xfrm>
            <a:off x="658749" y="2428164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/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9" name="Content Placeholder 17"/>
          <p:cNvSpPr>
            <a:spLocks noGrp="1"/>
          </p:cNvSpPr>
          <p:nvPr>
            <p:ph sz="quarter" idx="48" hasCustomPrompt="1"/>
          </p:nvPr>
        </p:nvSpPr>
        <p:spPr>
          <a:xfrm>
            <a:off x="2698029" y="2428164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/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0" name="Content Placeholder 17"/>
          <p:cNvSpPr>
            <a:spLocks noGrp="1"/>
          </p:cNvSpPr>
          <p:nvPr>
            <p:ph sz="quarter" idx="49" hasCustomPrompt="1"/>
          </p:nvPr>
        </p:nvSpPr>
        <p:spPr>
          <a:xfrm>
            <a:off x="4731516" y="2428164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/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1" name="Content Placeholder 17"/>
          <p:cNvSpPr>
            <a:spLocks noGrp="1"/>
          </p:cNvSpPr>
          <p:nvPr>
            <p:ph sz="quarter" idx="50" hasCustomPrompt="1"/>
          </p:nvPr>
        </p:nvSpPr>
        <p:spPr>
          <a:xfrm>
            <a:off x="6764998" y="2428164"/>
            <a:ext cx="1747461" cy="475973"/>
          </a:xfrm>
        </p:spPr>
        <p:txBody>
          <a:bodyPr wrap="none">
            <a:noAutofit/>
          </a:bodyPr>
          <a:lstStyle>
            <a:lvl3pPr algn="l">
              <a:defRPr/>
            </a:lvl3pPr>
            <a:lvl4pPr algn="l">
              <a:defRPr/>
            </a:lvl4pPr>
          </a:lstStyle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51"/>
          </p:nvPr>
        </p:nvSpPr>
        <p:spPr>
          <a:xfrm>
            <a:off x="2915816" y="2890234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52"/>
          </p:nvPr>
        </p:nvSpPr>
        <p:spPr>
          <a:xfrm>
            <a:off x="5009847" y="2890234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4" name="Picture Placeholder 15"/>
          <p:cNvSpPr>
            <a:spLocks noGrp="1"/>
          </p:cNvSpPr>
          <p:nvPr>
            <p:ph type="pic" sz="quarter" idx="53"/>
          </p:nvPr>
        </p:nvSpPr>
        <p:spPr>
          <a:xfrm>
            <a:off x="7045122" y="2890234"/>
            <a:ext cx="1196796" cy="873803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25" name="Content Placeholder 34"/>
          <p:cNvSpPr>
            <a:spLocks noGrp="1"/>
          </p:cNvSpPr>
          <p:nvPr>
            <p:ph sz="quarter" idx="54" hasCustomPrompt="1"/>
          </p:nvPr>
        </p:nvSpPr>
        <p:spPr>
          <a:xfrm>
            <a:off x="458239" y="1143464"/>
            <a:ext cx="8171077" cy="1020462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smtClean="0"/>
              <a:t>velum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</a:t>
            </a:r>
            <a:r>
              <a:rPr lang="en-AU" dirty="0" err="1" smtClean="0"/>
              <a:t>nonne</a:t>
            </a:r>
            <a:r>
              <a:rPr lang="en-AU" dirty="0" smtClean="0"/>
              <a:t>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</a:t>
            </a:r>
            <a:r>
              <a:rPr lang="en-AU" dirty="0" smtClean="0"/>
              <a:t> </a:t>
            </a:r>
            <a:r>
              <a:rPr lang="en-AU" dirty="0" err="1" smtClean="0"/>
              <a:t>toro</a:t>
            </a:r>
            <a:r>
              <a:rPr lang="en-AU" dirty="0" smtClean="0"/>
              <a:t> velum </a:t>
            </a:r>
            <a:r>
              <a:rPr lang="en-AU" dirty="0" err="1" smtClean="0"/>
              <a:t>dolor</a:t>
            </a:r>
            <a:r>
              <a:rPr lang="en-AU" dirty="0" smtClean="0"/>
              <a:t>.</a:t>
            </a:r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17605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97618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65060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59620" y="1227557"/>
            <a:ext cx="6380972" cy="3368040"/>
          </a:xfrm>
        </p:spPr>
        <p:txBody>
          <a:bodyPr>
            <a:noAutofit/>
          </a:bodyPr>
          <a:lstStyle>
            <a:lvl7pPr>
              <a:buNone/>
              <a:defRPr/>
            </a:lvl7pPr>
            <a:lvl8pPr>
              <a:buNone/>
              <a:defRPr/>
            </a:lvl8pPr>
          </a:lstStyle>
          <a:p>
            <a:r>
              <a:rPr lang="en-US" b="1" dirty="0">
                <a:solidFill>
                  <a:srgbClr val="6D0020"/>
                </a:solidFill>
              </a:rPr>
              <a:t>HEADER </a:t>
            </a:r>
            <a:r>
              <a:rPr lang="en-US" b="1" dirty="0" smtClean="0">
                <a:solidFill>
                  <a:srgbClr val="6D0020"/>
                </a:solidFill>
              </a:rPr>
              <a:t>INFO</a:t>
            </a:r>
            <a:endParaRPr lang="en-US" b="1" dirty="0">
              <a:solidFill>
                <a:srgbClr val="6D0020"/>
              </a:solidFill>
            </a:endParaRPr>
          </a:p>
          <a:p>
            <a:r>
              <a:rPr lang="en-US" dirty="0" err="1">
                <a:latin typeface="Georgia"/>
                <a:cs typeface="Georgia"/>
              </a:rPr>
              <a:t>Consectetur</a:t>
            </a:r>
            <a:r>
              <a:rPr lang="en-US" dirty="0">
                <a:latin typeface="Georgia"/>
                <a:cs typeface="Georgia"/>
              </a:rPr>
              <a:t>  met </a:t>
            </a:r>
            <a:r>
              <a:rPr lang="en-US" dirty="0" err="1">
                <a:latin typeface="Georgia"/>
                <a:cs typeface="Georgia"/>
              </a:rPr>
              <a:t>adipiscing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. </a:t>
            </a:r>
            <a:r>
              <a:rPr lang="en-US" dirty="0" err="1">
                <a:latin typeface="Georgia"/>
                <a:cs typeface="Georgia"/>
              </a:rPr>
              <a:t>Aenean</a:t>
            </a:r>
            <a:r>
              <a:rPr lang="en-US" dirty="0">
                <a:latin typeface="Georgia"/>
                <a:cs typeface="Georgia"/>
              </a:rPr>
              <a:t> ac </a:t>
            </a:r>
            <a:r>
              <a:rPr lang="en-US" dirty="0" err="1">
                <a:latin typeface="Georgia"/>
                <a:cs typeface="Georgia"/>
              </a:rPr>
              <a:t>elit</a:t>
            </a:r>
            <a:r>
              <a:rPr lang="en-US" dirty="0">
                <a:latin typeface="Georgia"/>
                <a:cs typeface="Georgia"/>
              </a:rPr>
              <a:t> a </a:t>
            </a:r>
            <a:r>
              <a:rPr lang="en-US" dirty="0" err="1">
                <a:latin typeface="Georgia"/>
                <a:cs typeface="Georgia"/>
              </a:rPr>
              <a:t>felis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 smtClean="0">
                <a:latin typeface="Georgia"/>
                <a:cs typeface="Georgia"/>
              </a:rPr>
              <a:t>pharetra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>
                <a:latin typeface="Georgia"/>
                <a:cs typeface="Georgia"/>
              </a:rPr>
              <a:t/>
            </a:r>
            <a:br>
              <a:rPr lang="en-US" dirty="0">
                <a:latin typeface="Georgia"/>
                <a:cs typeface="Georgia"/>
              </a:rPr>
            </a:br>
            <a:r>
              <a:rPr lang="en-US" dirty="0" err="1">
                <a:latin typeface="Georgia"/>
                <a:cs typeface="Georgia"/>
              </a:rPr>
              <a:t>vel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Fringilla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 smtClean="0">
                <a:latin typeface="Georgia"/>
                <a:cs typeface="Georgia"/>
              </a:rPr>
              <a:t>elit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 smtClean="0">
                <a:latin typeface="Georgia"/>
                <a:cs typeface="Georgia"/>
              </a:rPr>
              <a:t>Duis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>
                <a:latin typeface="Georgia"/>
                <a:cs typeface="Georgia"/>
              </a:rPr>
              <a:t>dui </a:t>
            </a:r>
            <a:r>
              <a:rPr lang="en-US" dirty="0" err="1">
                <a:latin typeface="Georgia"/>
                <a:cs typeface="Georgia"/>
              </a:rPr>
              <a:t>arcu</a:t>
            </a:r>
            <a:r>
              <a:rPr lang="en-US" dirty="0">
                <a:latin typeface="Georgia"/>
                <a:cs typeface="Georgia"/>
              </a:rPr>
              <a:t>,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scelerisque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nec</a:t>
            </a:r>
            <a:r>
              <a:rPr lang="en-US" dirty="0">
                <a:latin typeface="Georgia"/>
                <a:cs typeface="Georgia"/>
              </a:rPr>
              <a:t> dictum </a:t>
            </a:r>
            <a:br>
              <a:rPr lang="en-US" dirty="0">
                <a:latin typeface="Georgia"/>
                <a:cs typeface="Georgia"/>
              </a:rPr>
            </a:br>
            <a:r>
              <a:rPr lang="en-US" dirty="0">
                <a:latin typeface="Georgia"/>
                <a:cs typeface="Georgia"/>
              </a:rPr>
              <a:t>ac </a:t>
            </a:r>
            <a:r>
              <a:rPr lang="en-US" dirty="0" err="1">
                <a:latin typeface="Georgia"/>
                <a:cs typeface="Georgia"/>
              </a:rPr>
              <a:t>conse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eu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 smtClean="0">
                <a:latin typeface="Georgia"/>
                <a:cs typeface="Georgia"/>
              </a:rPr>
              <a:t>elit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 smtClean="0">
                <a:latin typeface="Georgia"/>
                <a:cs typeface="Georgia"/>
              </a:rPr>
              <a:t>Donec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tincid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unt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enim</a:t>
            </a:r>
            <a:r>
              <a:rPr lang="en-US" dirty="0">
                <a:latin typeface="Georgia"/>
                <a:cs typeface="Georgia"/>
              </a:rPr>
              <a:t> sit </a:t>
            </a:r>
            <a:r>
              <a:rPr lang="en-US" dirty="0" err="1">
                <a:latin typeface="Georgia"/>
                <a:cs typeface="Georgia"/>
              </a:rPr>
              <a:t>amet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 smtClean="0">
                <a:latin typeface="Georgia"/>
                <a:cs typeface="Georgia"/>
              </a:rPr>
              <a:t>consequat</a:t>
            </a:r>
            <a:r>
              <a:rPr lang="en-US" dirty="0" smtClean="0">
                <a:latin typeface="Georgia"/>
                <a:cs typeface="Georgia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 smtClean="0">
                <a:latin typeface="Georgia"/>
                <a:cs typeface="Georgia"/>
              </a:rPr>
              <a:t>Lorum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457200" lvl="7" indent="0"/>
            <a:r>
              <a:rPr lang="en-US" dirty="0" err="1" smtClean="0">
                <a:latin typeface="Georgia"/>
                <a:cs typeface="Georgia"/>
              </a:rPr>
              <a:t>Lorum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 smtClean="0">
                <a:latin typeface="Georgia"/>
                <a:cs typeface="Georgia"/>
              </a:rPr>
              <a:t>toro</a:t>
            </a:r>
            <a:endParaRPr lang="en-US" dirty="0" smtClean="0">
              <a:latin typeface="Georgia"/>
              <a:cs typeface="Georgia"/>
            </a:endParaRPr>
          </a:p>
          <a:p>
            <a:pPr marL="457200" lvl="7" indent="0"/>
            <a:endParaRPr lang="en-US" dirty="0">
              <a:latin typeface="Georgia"/>
              <a:cs typeface="Georgia"/>
            </a:endParaRPr>
          </a:p>
          <a:p>
            <a:pPr>
              <a:buFont typeface="Arial"/>
              <a:buChar char="•"/>
            </a:pPr>
            <a:r>
              <a:rPr lang="en-US" dirty="0" err="1" smtClean="0">
                <a:latin typeface="Georgia"/>
                <a:cs typeface="Georgia"/>
              </a:rPr>
              <a:t>Lorum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>
                <a:latin typeface="Georgia"/>
                <a:cs typeface="Georgia"/>
              </a:rPr>
              <a:t>toro</a:t>
            </a:r>
            <a:r>
              <a:rPr lang="en-US" dirty="0">
                <a:latin typeface="Georgia"/>
                <a:cs typeface="Georgia"/>
              </a:rPr>
              <a:t> velum</a:t>
            </a:r>
          </a:p>
          <a:p>
            <a:pPr marL="457200" lvl="6" indent="0"/>
            <a:r>
              <a:rPr lang="en-US" dirty="0" err="1" smtClean="0">
                <a:latin typeface="Georgia"/>
                <a:cs typeface="Georgia"/>
              </a:rPr>
              <a:t>Lorum</a:t>
            </a:r>
            <a:r>
              <a:rPr lang="en-US" dirty="0" smtClean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ipsum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dolore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melior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nonne</a:t>
            </a:r>
            <a:r>
              <a:rPr lang="en-US" dirty="0">
                <a:latin typeface="Georgia"/>
                <a:cs typeface="Georgia"/>
              </a:rPr>
              <a:t> </a:t>
            </a:r>
            <a:r>
              <a:rPr lang="en-US" dirty="0" err="1">
                <a:latin typeface="Georgia"/>
                <a:cs typeface="Georgia"/>
              </a:rPr>
              <a:t>tutte</a:t>
            </a:r>
            <a:r>
              <a:rPr lang="en-US" dirty="0">
                <a:latin typeface="Georgia"/>
                <a:cs typeface="Georgia"/>
              </a:rPr>
              <a:t> san </a:t>
            </a:r>
            <a:r>
              <a:rPr lang="en-US" dirty="0" err="1" smtClean="0">
                <a:latin typeface="Georgia"/>
                <a:cs typeface="Georgia"/>
              </a:rPr>
              <a:t>toro</a:t>
            </a:r>
            <a:endParaRPr lang="en-US" dirty="0">
              <a:latin typeface="Georgia"/>
              <a:cs typeface="Georgia"/>
            </a:endParaRPr>
          </a:p>
          <a:p>
            <a:endParaRPr lang="en-US" dirty="0">
              <a:latin typeface="Georgia"/>
              <a:cs typeface="Georgia"/>
            </a:endParaRPr>
          </a:p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5345474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0" hasCustomPrompt="1"/>
          </p:nvPr>
        </p:nvSpPr>
        <p:spPr>
          <a:xfrm>
            <a:off x="586694" y="1303369"/>
            <a:ext cx="1548116" cy="3840131"/>
          </a:xfrm>
        </p:spPr>
        <p:txBody>
          <a:bodyPr wrap="none">
            <a:noAutofit/>
          </a:bodyPr>
          <a:lstStyle>
            <a:lvl3pPr>
              <a:lnSpc>
                <a:spcPct val="100000"/>
              </a:lnSpc>
              <a:spcAft>
                <a:spcPts val="0"/>
              </a:spcAft>
              <a:defRPr sz="1200"/>
            </a:lvl3pPr>
          </a:lstStyle>
          <a:p>
            <a:pPr lvl="2"/>
            <a:r>
              <a:rPr lang="en-AU" dirty="0" smtClean="0"/>
              <a:t>Area</a:t>
            </a:r>
          </a:p>
          <a:p>
            <a:pPr lvl="2"/>
            <a:endParaRPr lang="en-AU" dirty="0" smtClean="0"/>
          </a:p>
          <a:p>
            <a:pPr lvl="2"/>
            <a:r>
              <a:rPr lang="en-AU" dirty="0" err="1" smtClean="0"/>
              <a:t>mARKETING</a:t>
            </a:r>
            <a:endParaRPr lang="en-AU" dirty="0" smtClean="0"/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PROMOTIONS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DISTRIBUTION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MARKET </a:t>
            </a:r>
            <a:br>
              <a:rPr lang="en-AU" dirty="0" smtClean="0"/>
            </a:br>
            <a:r>
              <a:rPr lang="en-AU" dirty="0" smtClean="0"/>
              <a:t>RESEARCH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FINANCIAL </a:t>
            </a:r>
            <a:br>
              <a:rPr lang="en-AU" dirty="0" smtClean="0"/>
            </a:br>
            <a:r>
              <a:rPr lang="en-AU" dirty="0" smtClean="0"/>
              <a:t>REVIEW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SALES </a:t>
            </a:r>
            <a:br>
              <a:rPr lang="en-AU" dirty="0" smtClean="0"/>
            </a:br>
            <a:r>
              <a:rPr lang="en-AU" dirty="0" smtClean="0"/>
              <a:t>STRATEGY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999459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484188" y="3057805"/>
            <a:ext cx="1765526" cy="1096324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2"/>
            <a:r>
              <a:rPr lang="en-AU" dirty="0" smtClean="0"/>
              <a:t>Third 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endParaRPr lang="en-AU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2406304" y="1635506"/>
            <a:ext cx="3979985" cy="25160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889002" y="1636827"/>
            <a:ext cx="1390952" cy="1111945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2"/>
            <a:r>
              <a:rPr lang="en-AU" dirty="0" smtClean="0"/>
              <a:t>Third</a:t>
            </a:r>
          </a:p>
          <a:p>
            <a:pPr lvl="3"/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br>
              <a:rPr lang="en-AU" dirty="0" smtClean="0"/>
            </a:br>
            <a:r>
              <a:rPr lang="en-AU" dirty="0" err="1" smtClean="0"/>
              <a:t>tutte</a:t>
            </a:r>
            <a:r>
              <a:rPr lang="en-AU" dirty="0" smtClean="0"/>
              <a:t> sane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33"/>
          </p:nvPr>
        </p:nvSpPr>
        <p:spPr>
          <a:xfrm>
            <a:off x="428628" y="1637111"/>
            <a:ext cx="466725" cy="350044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35" hasCustomPrompt="1"/>
          </p:nvPr>
        </p:nvSpPr>
        <p:spPr>
          <a:xfrm>
            <a:off x="7103601" y="1636826"/>
            <a:ext cx="1390952" cy="1120299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2"/>
            <a:r>
              <a:rPr lang="en-AU" dirty="0" smtClean="0"/>
              <a:t>Third 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meli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or non</a:t>
            </a:r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36"/>
          </p:nvPr>
        </p:nvSpPr>
        <p:spPr>
          <a:xfrm>
            <a:off x="6643227" y="1637111"/>
            <a:ext cx="466725" cy="350044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7" name="Content Placeholder 8"/>
          <p:cNvSpPr>
            <a:spLocks noGrp="1"/>
          </p:cNvSpPr>
          <p:nvPr>
            <p:ph sz="quarter" idx="37" hasCustomPrompt="1"/>
          </p:nvPr>
        </p:nvSpPr>
        <p:spPr>
          <a:xfrm>
            <a:off x="6630944" y="3057805"/>
            <a:ext cx="1765526" cy="1027753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2"/>
            <a:r>
              <a:rPr lang="en-AU" dirty="0" smtClean="0"/>
              <a:t>Third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699158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484188" y="1710698"/>
            <a:ext cx="3610050" cy="1322141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br>
              <a:rPr lang="en-AU" dirty="0" smtClean="0"/>
            </a:br>
            <a:r>
              <a:rPr lang="en-AU" dirty="0" smtClean="0"/>
              <a:t>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smtClean="0"/>
              <a:t>san el ease </a:t>
            </a:r>
            <a:r>
              <a:rPr lang="en-AU" dirty="0" err="1" smtClean="0"/>
              <a:t>migliore</a:t>
            </a:r>
            <a:r>
              <a:rPr lang="en-AU" dirty="0" smtClean="0"/>
              <a:t> ute </a:t>
            </a:r>
            <a:r>
              <a:rPr lang="en-AU" dirty="0" err="1" smtClean="0"/>
              <a:t>dolores</a:t>
            </a:r>
            <a:endParaRPr lang="en-AU" dirty="0" smtClean="0"/>
          </a:p>
          <a:p>
            <a:pPr lvl="3"/>
            <a:endParaRPr lang="en-AU" dirty="0" smtClean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486685" y="1635505"/>
            <a:ext cx="3979985" cy="2700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1124864" y="3096859"/>
            <a:ext cx="3264256" cy="404246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</a:t>
            </a:r>
            <a:endParaRPr lang="en-AU" dirty="0" smtClean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33"/>
          </p:nvPr>
        </p:nvSpPr>
        <p:spPr>
          <a:xfrm>
            <a:off x="495153" y="3070396"/>
            <a:ext cx="629708" cy="472281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1124864" y="3732528"/>
            <a:ext cx="3264256" cy="404246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endParaRPr lang="en-AU" dirty="0" smtClean="0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495153" y="3681001"/>
            <a:ext cx="629708" cy="472281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3637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6" name="Content Placeholder 8"/>
          <p:cNvSpPr>
            <a:spLocks noGrp="1"/>
          </p:cNvSpPr>
          <p:nvPr>
            <p:ph sz="quarter" idx="32" hasCustomPrompt="1"/>
          </p:nvPr>
        </p:nvSpPr>
        <p:spPr>
          <a:xfrm>
            <a:off x="484188" y="1710697"/>
            <a:ext cx="3610050" cy="1606208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br>
              <a:rPr lang="en-AU" dirty="0" smtClean="0"/>
            </a:br>
            <a:r>
              <a:rPr lang="en-AU" dirty="0" smtClean="0"/>
              <a:t>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</a:t>
            </a:r>
            <a:r>
              <a:rPr lang="en-AU" dirty="0" smtClean="0"/>
              <a:t> velum anon san </a:t>
            </a:r>
            <a:br>
              <a:rPr lang="en-AU" dirty="0" smtClean="0"/>
            </a:br>
            <a:r>
              <a:rPr lang="en-AU" dirty="0" smtClean="0"/>
              <a:t>el ease </a:t>
            </a:r>
            <a:r>
              <a:rPr lang="en-AU" dirty="0" err="1" smtClean="0"/>
              <a:t>migliore</a:t>
            </a:r>
            <a:r>
              <a:rPr lang="en-AU" dirty="0" smtClean="0"/>
              <a:t> ute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endParaRPr lang="en-AU" dirty="0" smtClean="0"/>
          </a:p>
          <a:p>
            <a:pPr lvl="3"/>
            <a:endParaRPr lang="en-AU" dirty="0" smtClean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729241" y="1635505"/>
            <a:ext cx="3737429" cy="2700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8"/>
          <p:cNvSpPr>
            <a:spLocks noGrp="1"/>
          </p:cNvSpPr>
          <p:nvPr>
            <p:ph sz="quarter" idx="31" hasCustomPrompt="1"/>
          </p:nvPr>
        </p:nvSpPr>
        <p:spPr>
          <a:xfrm>
            <a:off x="1022055" y="3197118"/>
            <a:ext cx="1348612" cy="336205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</a:t>
            </a:r>
            <a:endParaRPr lang="en-AU" dirty="0" smtClean="0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33"/>
          </p:nvPr>
        </p:nvSpPr>
        <p:spPr>
          <a:xfrm>
            <a:off x="495156" y="3156576"/>
            <a:ext cx="514799" cy="38609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34" hasCustomPrompt="1"/>
          </p:nvPr>
        </p:nvSpPr>
        <p:spPr>
          <a:xfrm>
            <a:off x="1022055" y="3759883"/>
            <a:ext cx="1348612" cy="336205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</a:t>
            </a:r>
            <a:endParaRPr lang="en-AU" dirty="0" smtClean="0"/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35"/>
          </p:nvPr>
        </p:nvSpPr>
        <p:spPr>
          <a:xfrm>
            <a:off x="495156" y="3719342"/>
            <a:ext cx="514799" cy="38609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5" name="Content Placeholder 8"/>
          <p:cNvSpPr>
            <a:spLocks noGrp="1"/>
          </p:cNvSpPr>
          <p:nvPr>
            <p:ph sz="quarter" idx="36" hasCustomPrompt="1"/>
          </p:nvPr>
        </p:nvSpPr>
        <p:spPr>
          <a:xfrm>
            <a:off x="3065312" y="3197118"/>
            <a:ext cx="1348612" cy="336205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</a:t>
            </a:r>
            <a:endParaRPr lang="en-AU" dirty="0" smtClean="0"/>
          </a:p>
        </p:txBody>
      </p:sp>
      <p:sp>
        <p:nvSpPr>
          <p:cNvPr id="16" name="Picture Placeholder 11"/>
          <p:cNvSpPr>
            <a:spLocks noGrp="1"/>
          </p:cNvSpPr>
          <p:nvPr>
            <p:ph type="pic" sz="quarter" idx="37"/>
          </p:nvPr>
        </p:nvSpPr>
        <p:spPr>
          <a:xfrm>
            <a:off x="2538410" y="3156576"/>
            <a:ext cx="514799" cy="38609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17" name="Content Placeholder 8"/>
          <p:cNvSpPr>
            <a:spLocks noGrp="1"/>
          </p:cNvSpPr>
          <p:nvPr>
            <p:ph sz="quarter" idx="38" hasCustomPrompt="1"/>
          </p:nvPr>
        </p:nvSpPr>
        <p:spPr>
          <a:xfrm>
            <a:off x="3065312" y="3759883"/>
            <a:ext cx="1348612" cy="336205"/>
          </a:xfrm>
        </p:spPr>
        <p:txBody>
          <a:bodyPr wrap="none">
            <a:no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</a:t>
            </a:r>
            <a:endParaRPr lang="en-AU" dirty="0" smtClean="0"/>
          </a:p>
        </p:txBody>
      </p:sp>
      <p:sp>
        <p:nvSpPr>
          <p:cNvPr id="18" name="Picture Placeholder 11"/>
          <p:cNvSpPr>
            <a:spLocks noGrp="1"/>
          </p:cNvSpPr>
          <p:nvPr>
            <p:ph type="pic" sz="quarter" idx="39"/>
          </p:nvPr>
        </p:nvSpPr>
        <p:spPr>
          <a:xfrm>
            <a:off x="2538410" y="3719342"/>
            <a:ext cx="514799" cy="386099"/>
          </a:xfrm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860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3187095" y="1635505"/>
            <a:ext cx="2927048" cy="2700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33" hasCustomPrompt="1"/>
          </p:nvPr>
        </p:nvSpPr>
        <p:spPr>
          <a:xfrm>
            <a:off x="6183272" y="1645919"/>
            <a:ext cx="2562436" cy="3163693"/>
          </a:xfrm>
        </p:spPr>
        <p:txBody>
          <a:bodyPr wrap="none">
            <a:noAutofit/>
          </a:bodyPr>
          <a:lstStyle>
            <a:lvl3pPr>
              <a:lnSpc>
                <a:spcPts val="1860"/>
              </a:lnSpc>
              <a:spcAft>
                <a:spcPts val="0"/>
              </a:spcAft>
              <a:defRPr/>
            </a:lvl3pPr>
            <a:lvl4pPr>
              <a:lnSpc>
                <a:spcPts val="1860"/>
              </a:lnSpc>
              <a:spcAft>
                <a:spcPts val="0"/>
              </a:spcAft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endParaRPr lang="en-AU" dirty="0" smtClean="0"/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</a:p>
          <a:p>
            <a:pPr lvl="2"/>
            <a:endParaRPr lang="en-AU" dirty="0" smtClean="0"/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 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3" y="1645920"/>
            <a:ext cx="2562019" cy="268986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4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br>
              <a:rPr lang="en-AU" dirty="0" smtClean="0"/>
            </a:br>
            <a:r>
              <a:rPr lang="en-AU" dirty="0" err="1" smtClean="0"/>
              <a:t>toro</a:t>
            </a:r>
            <a:r>
              <a:rPr lang="en-AU" dirty="0" smtClean="0"/>
              <a:t> velum anon </a:t>
            </a:r>
            <a:r>
              <a:rPr lang="en-AU" dirty="0" err="1" smtClean="0"/>
              <a:t>il</a:t>
            </a:r>
            <a:r>
              <a:rPr lang="en-AU" dirty="0" smtClean="0"/>
              <a:t> se. </a:t>
            </a:r>
            <a:br>
              <a:rPr lang="en-AU" dirty="0" smtClean="0"/>
            </a:b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to</a:t>
            </a:r>
            <a:br>
              <a:rPr lang="en-AU" dirty="0" smtClean="0"/>
            </a:br>
            <a:r>
              <a:rPr lang="en-AU" dirty="0" err="1" smtClean="0"/>
              <a:t>ro</a:t>
            </a:r>
            <a:r>
              <a:rPr lang="en-AU" dirty="0" smtClean="0"/>
              <a:t> velum anon </a:t>
            </a:r>
            <a:r>
              <a:rPr lang="en-AU" dirty="0" err="1" smtClean="0"/>
              <a:t>il</a:t>
            </a:r>
            <a:r>
              <a:rPr lang="en-AU" dirty="0" smtClean="0"/>
              <a:t> se.</a:t>
            </a:r>
          </a:p>
        </p:txBody>
      </p:sp>
    </p:spTree>
    <p:extLst>
      <p:ext uri="{BB962C8B-B14F-4D97-AF65-F5344CB8AC3E}">
        <p14:creationId xmlns:p14="http://schemas.microsoft.com/office/powerpoint/2010/main" val="3856409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779347" y="1500572"/>
            <a:ext cx="1251816" cy="100893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2857385"/>
            <a:ext cx="8177098" cy="1737239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>
            <a:lvl5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5pPr>
          </a:lstStyle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 </a:t>
            </a:r>
            <a:r>
              <a:rPr lang="en-AU" dirty="0" err="1" smtClean="0"/>
              <a:t>eildolores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a </a:t>
            </a:r>
            <a:r>
              <a:rPr lang="en-AU" dirty="0" err="1" smtClean="0"/>
              <a:t>eil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a </a:t>
            </a:r>
            <a:r>
              <a:rPr lang="en-AU" dirty="0" err="1" smtClean="0"/>
              <a:t>eil</a:t>
            </a:r>
            <a:r>
              <a:rPr lang="en-AU" dirty="0" smtClean="0"/>
              <a:t>.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a </a:t>
            </a:r>
            <a:r>
              <a:rPr lang="en-AU" dirty="0" err="1" smtClean="0"/>
              <a:t>eil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</a:t>
            </a:r>
            <a:r>
              <a:rPr lang="en-AU" dirty="0" err="1" smtClean="0"/>
              <a:t>ano</a:t>
            </a:r>
            <a:r>
              <a:rPr lang="en-AU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745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3"/>
          </p:nvPr>
        </p:nvSpPr>
        <p:spPr>
          <a:xfrm>
            <a:off x="459620" y="1524001"/>
            <a:ext cx="6380972" cy="3093357"/>
          </a:xfrm>
        </p:spPr>
        <p:txBody>
          <a:bodyPr wrap="none"/>
          <a:lstStyle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69798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0"/>
          </p:nvPr>
        </p:nvSpPr>
        <p:spPr>
          <a:xfrm>
            <a:off x="527537" y="1518226"/>
            <a:ext cx="690562" cy="5167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27537" y="2284325"/>
            <a:ext cx="690562" cy="5167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527537" y="3036778"/>
            <a:ext cx="690562" cy="5167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27537" y="3772432"/>
            <a:ext cx="690562" cy="5167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4" hasCustomPrompt="1"/>
          </p:nvPr>
        </p:nvSpPr>
        <p:spPr>
          <a:xfrm>
            <a:off x="1444626" y="1561372"/>
            <a:ext cx="6656956" cy="417458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4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1444626" y="2303536"/>
            <a:ext cx="6656956" cy="417458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5" name="Content Placeholder 12"/>
          <p:cNvSpPr>
            <a:spLocks noGrp="1"/>
          </p:cNvSpPr>
          <p:nvPr>
            <p:ph sz="quarter" idx="36" hasCustomPrompt="1"/>
          </p:nvPr>
        </p:nvSpPr>
        <p:spPr>
          <a:xfrm>
            <a:off x="1444626" y="3053455"/>
            <a:ext cx="6656956" cy="417458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6" name="Content Placeholder 12"/>
          <p:cNvSpPr>
            <a:spLocks noGrp="1"/>
          </p:cNvSpPr>
          <p:nvPr>
            <p:ph sz="quarter" idx="37" hasCustomPrompt="1"/>
          </p:nvPr>
        </p:nvSpPr>
        <p:spPr>
          <a:xfrm>
            <a:off x="1444626" y="3797211"/>
            <a:ext cx="6656956" cy="417458"/>
          </a:xfrm>
        </p:spPr>
        <p:txBody>
          <a:bodyPr wrap="none">
            <a:noAutofit/>
          </a:bodyPr>
          <a:lstStyle/>
          <a:p>
            <a:pPr lvl="3"/>
            <a:r>
              <a:rPr lang="en-AU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904455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394521" y="2045605"/>
            <a:ext cx="1869068" cy="2571753"/>
          </a:xfrm>
        </p:spPr>
        <p:txBody>
          <a:bodyPr wrap="none">
            <a:no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18" hasCustomPrompt="1"/>
          </p:nvPr>
        </p:nvSpPr>
        <p:spPr>
          <a:xfrm>
            <a:off x="2583713" y="2045605"/>
            <a:ext cx="1869068" cy="2571753"/>
          </a:xfrm>
        </p:spPr>
        <p:txBody>
          <a:bodyPr wrap="none">
            <a:no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7" name="Content Placeholder 6"/>
          <p:cNvSpPr>
            <a:spLocks noGrp="1"/>
          </p:cNvSpPr>
          <p:nvPr>
            <p:ph sz="quarter" idx="19" hasCustomPrompt="1"/>
          </p:nvPr>
        </p:nvSpPr>
        <p:spPr>
          <a:xfrm>
            <a:off x="4776327" y="2045605"/>
            <a:ext cx="1869068" cy="2571753"/>
          </a:xfrm>
        </p:spPr>
        <p:txBody>
          <a:bodyPr wrap="none">
            <a:no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0" hasCustomPrompt="1"/>
          </p:nvPr>
        </p:nvSpPr>
        <p:spPr>
          <a:xfrm>
            <a:off x="6971406" y="2045605"/>
            <a:ext cx="1869068" cy="2571753"/>
          </a:xfrm>
        </p:spPr>
        <p:txBody>
          <a:bodyPr wrap="none">
            <a:noAutofit/>
          </a:bodyPr>
          <a:lstStyle/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sz="quarter" idx="21" hasCustomPrompt="1"/>
          </p:nvPr>
        </p:nvSpPr>
        <p:spPr>
          <a:xfrm>
            <a:off x="3" y="1412959"/>
            <a:ext cx="2284913" cy="239747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2010</a:t>
            </a:r>
          </a:p>
        </p:txBody>
      </p:sp>
      <p:sp>
        <p:nvSpPr>
          <p:cNvPr id="29" name="Content Placeholder 26"/>
          <p:cNvSpPr>
            <a:spLocks noGrp="1"/>
          </p:cNvSpPr>
          <p:nvPr>
            <p:ph sz="quarter" idx="22" hasCustomPrompt="1"/>
          </p:nvPr>
        </p:nvSpPr>
        <p:spPr>
          <a:xfrm>
            <a:off x="2290941" y="1412959"/>
            <a:ext cx="2284913" cy="239747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2011</a:t>
            </a:r>
          </a:p>
        </p:txBody>
      </p:sp>
      <p:sp>
        <p:nvSpPr>
          <p:cNvPr id="30" name="Content Placeholder 26"/>
          <p:cNvSpPr>
            <a:spLocks noGrp="1"/>
          </p:cNvSpPr>
          <p:nvPr>
            <p:ph sz="quarter" idx="23" hasCustomPrompt="1"/>
          </p:nvPr>
        </p:nvSpPr>
        <p:spPr>
          <a:xfrm>
            <a:off x="4577802" y="1412959"/>
            <a:ext cx="2284913" cy="239747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2012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24" hasCustomPrompt="1"/>
          </p:nvPr>
        </p:nvSpPr>
        <p:spPr>
          <a:xfrm>
            <a:off x="6868742" y="1412959"/>
            <a:ext cx="2284913" cy="239747"/>
          </a:xfrm>
        </p:spPr>
        <p:txBody>
          <a:bodyPr/>
          <a:lstStyle>
            <a:lvl3pPr algn="ctr">
              <a:defRPr>
                <a:solidFill>
                  <a:schemeClr val="bg1"/>
                </a:solidFill>
              </a:defRPr>
            </a:lvl3pPr>
          </a:lstStyle>
          <a:p>
            <a:pPr lvl="2"/>
            <a:r>
              <a:rPr lang="en-AU" dirty="0" smtClean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424935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81428" y="136073"/>
            <a:ext cx="8772072" cy="4878161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57199" y="1627702"/>
            <a:ext cx="7589158" cy="479822"/>
          </a:xfrm>
          <a:prstGeom prst="rect">
            <a:avLst/>
          </a:prstGeom>
          <a:ln>
            <a:noFill/>
          </a:ln>
        </p:spPr>
        <p:txBody>
          <a:bodyPr wrap="none" anchor="t" anchorCtr="0">
            <a:noAutofit/>
          </a:bodyPr>
          <a:lstStyle>
            <a:lvl1pPr marL="0" indent="0" algn="l">
              <a:buNone/>
              <a:defRPr sz="1800" b="0">
                <a:solidFill>
                  <a:srgbClr val="6D002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1163411"/>
            <a:ext cx="7604277" cy="489857"/>
          </a:xfrm>
        </p:spPr>
        <p:txBody>
          <a:bodyPr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AU" dirty="0" smtClean="0"/>
              <a:t>Cover title</a:t>
            </a:r>
            <a:endParaRPr lang="en-US" dirty="0"/>
          </a:p>
        </p:txBody>
      </p:sp>
      <p:pic>
        <p:nvPicPr>
          <p:cNvPr id="6" name="Picture 5" descr="MQU_MAS_HOR_RGB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38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81428" y="136073"/>
            <a:ext cx="8772072" cy="4878161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57199" y="1627702"/>
            <a:ext cx="7589158" cy="479822"/>
          </a:xfrm>
          <a:prstGeom prst="rect">
            <a:avLst/>
          </a:prstGeom>
          <a:ln>
            <a:noFill/>
          </a:ln>
        </p:spPr>
        <p:txBody>
          <a:bodyPr wrap="none" anchor="t" anchorCtr="0">
            <a:noAutofit/>
          </a:bodyPr>
          <a:lstStyle>
            <a:lvl1pPr marL="0" indent="0" algn="l">
              <a:buNone/>
              <a:defRPr sz="1800" b="0">
                <a:solidFill>
                  <a:srgbClr val="6D002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1163411"/>
            <a:ext cx="7604277" cy="489857"/>
          </a:xfrm>
        </p:spPr>
        <p:txBody>
          <a:bodyPr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AU" dirty="0" smtClean="0"/>
              <a:t>Cover title</a:t>
            </a:r>
            <a:endParaRPr lang="en-US" dirty="0"/>
          </a:p>
        </p:txBody>
      </p:sp>
      <p:pic>
        <p:nvPicPr>
          <p:cNvPr id="7" name="Picture 6" descr="MQU_MAS_HOR_RGB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  <p:pic>
        <p:nvPicPr>
          <p:cNvPr id="9" name="Picture 8" descr="MAC21_190.5x254_PowerPoint_Images_Cov v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6550"/>
          <a:stretch/>
        </p:blipFill>
        <p:spPr>
          <a:xfrm>
            <a:off x="0" y="2126551"/>
            <a:ext cx="9144000" cy="288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424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81428" y="136073"/>
            <a:ext cx="8772072" cy="4878161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612673" y="2049406"/>
            <a:ext cx="4232738" cy="479822"/>
          </a:xfrm>
          <a:prstGeom prst="rect">
            <a:avLst/>
          </a:prstGeom>
          <a:ln>
            <a:noFill/>
          </a:ln>
        </p:spPr>
        <p:txBody>
          <a:bodyPr wrap="none" anchor="ctr" anchorCtr="0">
            <a:noAutofit/>
          </a:bodyPr>
          <a:lstStyle>
            <a:lvl1pPr marL="0" indent="0" algn="l">
              <a:buNone/>
              <a:defRPr sz="3200" b="1" baseline="0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Section 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612673" y="2496911"/>
            <a:ext cx="4232738" cy="372612"/>
          </a:xfrm>
          <a:prstGeom prst="rect">
            <a:avLst/>
          </a:prstGeom>
          <a:ln>
            <a:noFill/>
          </a:ln>
        </p:spPr>
        <p:txBody>
          <a:bodyPr wrap="none" anchor="t" anchorCtr="0">
            <a:noAutofit/>
          </a:bodyPr>
          <a:lstStyle>
            <a:lvl1pPr marL="0" indent="0" algn="l">
              <a:buNone/>
              <a:defRPr sz="1800" b="0">
                <a:solidFill>
                  <a:srgbClr val="6D002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612675" y="4637458"/>
            <a:ext cx="4329501" cy="206685"/>
          </a:xfrm>
          <a:prstGeom prst="rect">
            <a:avLst/>
          </a:prstGeom>
          <a:ln>
            <a:noFill/>
          </a:ln>
        </p:spPr>
        <p:txBody>
          <a:bodyPr anchor="t" anchorCtr="0"/>
          <a:lstStyle>
            <a:lvl1pPr marL="0" indent="0" algn="l">
              <a:buNone/>
              <a:defRPr sz="11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dirty="0" smtClean="0"/>
              <a:t>DATE: 3 October 2014</a:t>
            </a:r>
          </a:p>
        </p:txBody>
      </p:sp>
      <p:pic>
        <p:nvPicPr>
          <p:cNvPr id="13" name="Picture 12" descr="MQU_MAS_HOR_RGB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0" y="2383"/>
            <a:ext cx="3293806" cy="515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090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81430" y="136073"/>
            <a:ext cx="8781143" cy="4878161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88572"/>
            <a:ext cx="8229600" cy="435428"/>
          </a:xfrm>
        </p:spPr>
        <p:txBody>
          <a:bodyPr anchor="b" anchorCtr="0"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AU" dirty="0" smtClean="0"/>
              <a:t>Section title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466123" y="1523433"/>
            <a:ext cx="8224309" cy="336210"/>
          </a:xfrm>
        </p:spPr>
        <p:txBody>
          <a:bodyPr wrap="none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9" name="Picture 8" descr="MQU_MAS_HOR_RGB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8" y="1942908"/>
            <a:ext cx="9169698" cy="327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357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81430" y="136073"/>
            <a:ext cx="8781143" cy="4866821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65887"/>
            <a:ext cx="8229600" cy="473586"/>
          </a:xfrm>
        </p:spPr>
        <p:txBody>
          <a:bodyPr>
            <a:noAutofit/>
          </a:bodyPr>
          <a:lstStyle>
            <a:lvl1pPr algn="l">
              <a:defRPr sz="3200" b="1">
                <a:latin typeface="Arial"/>
                <a:cs typeface="Arial"/>
              </a:defRPr>
            </a:lvl1pPr>
          </a:lstStyle>
          <a:p>
            <a:r>
              <a:rPr lang="en-AU" dirty="0" smtClean="0"/>
              <a:t>Section title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466348" y="1519686"/>
            <a:ext cx="8218035" cy="312737"/>
          </a:xfrm>
        </p:spPr>
        <p:txBody>
          <a:bodyPr wrap="none">
            <a:noAutofit/>
          </a:bodyPr>
          <a:lstStyle>
            <a:lvl1pPr marL="0" indent="0">
              <a:buNone/>
              <a:defRPr sz="1800"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pic>
        <p:nvPicPr>
          <p:cNvPr id="7" name="Picture 6" descr="MAC21_190.5x254_PowerPoint_Images_Section 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5111"/>
          <a:stretch/>
        </p:blipFill>
        <p:spPr>
          <a:xfrm>
            <a:off x="0" y="2332428"/>
            <a:ext cx="9144000" cy="2664000"/>
          </a:xfrm>
          <a:prstGeom prst="rect">
            <a:avLst/>
          </a:prstGeom>
        </p:spPr>
      </p:pic>
      <p:pic>
        <p:nvPicPr>
          <p:cNvPr id="8" name="Picture 7" descr="MQU_MAS_HOR_RGB_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961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3888" y="1098947"/>
            <a:ext cx="8780727" cy="39135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1048" y="2147266"/>
            <a:ext cx="8045752" cy="456236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Section title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 hasCustomPrompt="1"/>
          </p:nvPr>
        </p:nvSpPr>
        <p:spPr>
          <a:xfrm>
            <a:off x="641352" y="2608318"/>
            <a:ext cx="8049079" cy="344431"/>
          </a:xfrm>
        </p:spPr>
        <p:txBody>
          <a:bodyPr wrap="none">
            <a:noAutofit/>
          </a:bodyPr>
          <a:lstStyle>
            <a:lvl1pPr marL="0" indent="0">
              <a:buNone/>
              <a:defRPr sz="1800">
                <a:solidFill>
                  <a:srgbClr val="FFFFFF"/>
                </a:solidFill>
                <a:latin typeface="Arial"/>
                <a:cs typeface="Arial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88452" y="139290"/>
            <a:ext cx="8775290" cy="942258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MQU_MAS_HOR_RGB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188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88452" y="139290"/>
            <a:ext cx="8775290" cy="942258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MQU_MAS_HOR_RGB_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41048" y="2147266"/>
            <a:ext cx="8045752" cy="456236"/>
          </a:xfr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Section title</a:t>
            </a:r>
            <a:endParaRPr lang="en-US" dirty="0"/>
          </a:p>
        </p:txBody>
      </p:sp>
      <p:sp>
        <p:nvSpPr>
          <p:cNvPr id="7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641352" y="2608318"/>
            <a:ext cx="8049079" cy="344431"/>
          </a:xfrm>
        </p:spPr>
        <p:txBody>
          <a:bodyPr wrap="none">
            <a:noAutofit/>
          </a:bodyPr>
          <a:lstStyle>
            <a:lvl1pPr marL="0" indent="0">
              <a:buNone/>
              <a:defRPr sz="1800">
                <a:solidFill>
                  <a:srgbClr val="000000"/>
                </a:solidFill>
                <a:latin typeface="Arial"/>
                <a:cs typeface="Arial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9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30"/>
          </p:nvPr>
        </p:nvSpPr>
        <p:spPr>
          <a:xfrm>
            <a:off x="460375" y="1419396"/>
            <a:ext cx="3809244" cy="3161676"/>
          </a:xfrm>
        </p:spPr>
        <p:txBody>
          <a:bodyPr wrap="none"/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7" name="Content Placeholder 7"/>
          <p:cNvSpPr>
            <a:spLocks noGrp="1"/>
          </p:cNvSpPr>
          <p:nvPr>
            <p:ph sz="quarter" idx="31"/>
          </p:nvPr>
        </p:nvSpPr>
        <p:spPr>
          <a:xfrm>
            <a:off x="4644008" y="1419396"/>
            <a:ext cx="3809244" cy="3161676"/>
          </a:xfrm>
        </p:spPr>
        <p:txBody>
          <a:bodyPr wrap="none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38238" y="2510152"/>
            <a:ext cx="1880810" cy="1855106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ontent Placeholder 6"/>
          <p:cNvSpPr>
            <a:spLocks noGrp="1"/>
          </p:cNvSpPr>
          <p:nvPr userDrawn="1">
            <p:ph sz="quarter" idx="13" hasCustomPrompt="1"/>
          </p:nvPr>
        </p:nvSpPr>
        <p:spPr>
          <a:xfrm>
            <a:off x="598637" y="3141183"/>
            <a:ext cx="1826458" cy="1160576"/>
          </a:xfrm>
        </p:spPr>
        <p:txBody>
          <a:bodyPr wrap="none"/>
          <a:lstStyle/>
          <a:p>
            <a:pPr lvl="3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LORUM IPS</a:t>
            </a:r>
            <a:br>
              <a:rPr lang="en-AU" dirty="0" smtClean="0"/>
            </a:br>
            <a:r>
              <a:rPr lang="en-AU" dirty="0" smtClean="0"/>
              <a:t>UM DOLORE</a:t>
            </a:r>
          </a:p>
        </p:txBody>
      </p:sp>
      <p:sp>
        <p:nvSpPr>
          <p:cNvPr id="23" name="Picture Placeholder 15"/>
          <p:cNvSpPr>
            <a:spLocks noGrp="1"/>
          </p:cNvSpPr>
          <p:nvPr userDrawn="1">
            <p:ph type="pic" sz="quarter" idx="16"/>
          </p:nvPr>
        </p:nvSpPr>
        <p:spPr>
          <a:xfrm>
            <a:off x="598414" y="2605570"/>
            <a:ext cx="658813" cy="4810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>
            <a:off x="2555338" y="2510152"/>
            <a:ext cx="1880810" cy="1855106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572438" y="2510152"/>
            <a:ext cx="1880810" cy="1855106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6589538" y="2510152"/>
            <a:ext cx="1880810" cy="1855106"/>
          </a:xfrm>
          <a:prstGeom prst="rect">
            <a:avLst/>
          </a:prstGeom>
          <a:solidFill>
            <a:srgbClr val="D6D2C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2" hasCustomPrompt="1"/>
          </p:nvPr>
        </p:nvSpPr>
        <p:spPr>
          <a:xfrm>
            <a:off x="2615914" y="3141183"/>
            <a:ext cx="1826458" cy="1160576"/>
          </a:xfrm>
        </p:spPr>
        <p:txBody>
          <a:bodyPr wrap="none"/>
          <a:lstStyle/>
          <a:p>
            <a:pPr lvl="3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LORUM IPS</a:t>
            </a:r>
            <a:br>
              <a:rPr lang="en-AU" dirty="0" smtClean="0"/>
            </a:br>
            <a:r>
              <a:rPr lang="en-AU" dirty="0" smtClean="0"/>
              <a:t>UM DOLORE</a:t>
            </a:r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2615691" y="2605570"/>
            <a:ext cx="658813" cy="4810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34" hasCustomPrompt="1"/>
          </p:nvPr>
        </p:nvSpPr>
        <p:spPr>
          <a:xfrm>
            <a:off x="4638186" y="3141183"/>
            <a:ext cx="1826458" cy="1160576"/>
          </a:xfrm>
        </p:spPr>
        <p:txBody>
          <a:bodyPr wrap="none"/>
          <a:lstStyle/>
          <a:p>
            <a:pPr lvl="3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LORUM IPSU</a:t>
            </a:r>
            <a:br>
              <a:rPr lang="en-AU" dirty="0" smtClean="0"/>
            </a:br>
            <a:r>
              <a:rPr lang="en-AU" dirty="0" smtClean="0"/>
              <a:t>M DOLORE</a:t>
            </a:r>
          </a:p>
        </p:txBody>
      </p:sp>
      <p:sp>
        <p:nvSpPr>
          <p:cNvPr id="30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4637963" y="2605570"/>
            <a:ext cx="658813" cy="4810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6654410" y="3141183"/>
            <a:ext cx="1826458" cy="1160576"/>
          </a:xfrm>
        </p:spPr>
        <p:txBody>
          <a:bodyPr wrap="none"/>
          <a:lstStyle/>
          <a:p>
            <a:pPr lvl="3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LORUM IPSU</a:t>
            </a:r>
            <a:br>
              <a:rPr lang="en-AU" dirty="0" smtClean="0"/>
            </a:br>
            <a:r>
              <a:rPr lang="en-AU" dirty="0" smtClean="0"/>
              <a:t>M DOLORE</a:t>
            </a:r>
          </a:p>
        </p:txBody>
      </p:sp>
      <p:sp>
        <p:nvSpPr>
          <p:cNvPr id="32" name="Picture Placeholder 15"/>
          <p:cNvSpPr>
            <a:spLocks noGrp="1"/>
          </p:cNvSpPr>
          <p:nvPr>
            <p:ph type="pic" sz="quarter" idx="37"/>
          </p:nvPr>
        </p:nvSpPr>
        <p:spPr>
          <a:xfrm>
            <a:off x="6654187" y="2605570"/>
            <a:ext cx="658813" cy="4810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200152"/>
            <a:ext cx="8229600" cy="1105809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>
            <a:lvl4pPr>
              <a:defRPr baseline="0"/>
            </a:lvl4pPr>
          </a:lstStyle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santotoe</a:t>
            </a:r>
            <a:r>
              <a:rPr lang="en-AU" dirty="0" smtClean="0"/>
              <a:t> </a:t>
            </a:r>
            <a:r>
              <a:rPr lang="en-AU" dirty="0" err="1" smtClean="0"/>
              <a:t>ehh</a:t>
            </a:r>
            <a:r>
              <a:rPr lang="en-AU" dirty="0" smtClean="0"/>
              <a:t> </a:t>
            </a:r>
            <a:r>
              <a:rPr lang="en-AU" dirty="0" err="1" smtClean="0"/>
              <a:t>asd</a:t>
            </a:r>
            <a:r>
              <a:rPr lang="en-AU" dirty="0" smtClean="0"/>
              <a:t> </a:t>
            </a:r>
            <a:r>
              <a:rPr lang="en-AU" dirty="0" err="1" smtClean="0"/>
              <a:t>gcia</a:t>
            </a:r>
            <a:r>
              <a:rPr lang="en-AU" dirty="0" smtClean="0"/>
              <a:t> </a:t>
            </a:r>
            <a:r>
              <a:rPr lang="en-AU" dirty="0" err="1" smtClean="0"/>
              <a:t>idu</a:t>
            </a:r>
            <a:r>
              <a:rPr lang="en-AU" dirty="0" smtClean="0"/>
              <a:t> </a:t>
            </a:r>
            <a:r>
              <a:rPr lang="en-AU" dirty="0" err="1" smtClean="0"/>
              <a:t>ciuw</a:t>
            </a:r>
            <a:r>
              <a:rPr lang="en-AU" dirty="0" smtClean="0"/>
              <a:t> </a:t>
            </a:r>
            <a:r>
              <a:rPr lang="en-AU" dirty="0" err="1" smtClean="0"/>
              <a:t>sfdoh</a:t>
            </a:r>
            <a:r>
              <a:rPr lang="en-AU" dirty="0" smtClean="0"/>
              <a:t> me</a:t>
            </a:r>
            <a:br>
              <a:rPr lang="en-AU" dirty="0" smtClean="0"/>
            </a:br>
            <a:r>
              <a:rPr lang="en-AU" dirty="0" err="1" smtClean="0"/>
              <a:t>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santotoe</a:t>
            </a:r>
            <a:r>
              <a:rPr lang="en-AU" dirty="0" smtClean="0"/>
              <a:t> </a:t>
            </a:r>
            <a:r>
              <a:rPr lang="en-AU" dirty="0" err="1" smtClean="0"/>
              <a:t>ehh</a:t>
            </a:r>
            <a:r>
              <a:rPr lang="en-AU" dirty="0" smtClean="0"/>
              <a:t> </a:t>
            </a:r>
            <a:r>
              <a:rPr lang="en-AU" dirty="0" err="1" smtClean="0"/>
              <a:t>asd</a:t>
            </a:r>
            <a:r>
              <a:rPr lang="en-AU" dirty="0" smtClean="0"/>
              <a:t> </a:t>
            </a:r>
            <a:r>
              <a:rPr lang="en-AU" dirty="0" err="1" smtClean="0"/>
              <a:t>gcia</a:t>
            </a:r>
            <a:r>
              <a:rPr lang="en-AU" dirty="0" smtClean="0"/>
              <a:t> </a:t>
            </a:r>
            <a:r>
              <a:rPr lang="en-AU" dirty="0" err="1" smtClean="0"/>
              <a:t>idu</a:t>
            </a:r>
            <a:r>
              <a:rPr lang="en-AU" dirty="0" smtClean="0"/>
              <a:t> </a:t>
            </a:r>
            <a:r>
              <a:rPr lang="en-AU" dirty="0" err="1" smtClean="0"/>
              <a:t>ciuw</a:t>
            </a:r>
            <a:r>
              <a:rPr lang="en-AU" dirty="0" smtClean="0"/>
              <a:t> </a:t>
            </a:r>
            <a:r>
              <a:rPr lang="en-AU" dirty="0" err="1" smtClean="0"/>
              <a:t>sfdoh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</a:t>
            </a:r>
            <a:r>
              <a:rPr lang="en-AU" dirty="0" err="1" smtClean="0"/>
              <a:t>santotoe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ehh</a:t>
            </a:r>
            <a:r>
              <a:rPr lang="en-AU" dirty="0" smtClean="0"/>
              <a:t> </a:t>
            </a:r>
            <a:r>
              <a:rPr lang="en-AU" dirty="0" err="1" smtClean="0"/>
              <a:t>asd</a:t>
            </a:r>
            <a:r>
              <a:rPr lang="en-AU" dirty="0" smtClean="0"/>
              <a:t> </a:t>
            </a:r>
            <a:r>
              <a:rPr lang="en-AU" dirty="0" err="1" smtClean="0"/>
              <a:t>gcia</a:t>
            </a:r>
            <a:r>
              <a:rPr lang="en-AU" dirty="0" smtClean="0"/>
              <a:t> </a:t>
            </a:r>
            <a:r>
              <a:rPr lang="en-AU" dirty="0" err="1" smtClean="0"/>
              <a:t>idu</a:t>
            </a:r>
            <a:r>
              <a:rPr lang="en-AU" dirty="0" smtClean="0"/>
              <a:t> </a:t>
            </a:r>
            <a:r>
              <a:rPr lang="en-AU" dirty="0" err="1" smtClean="0"/>
              <a:t>ciuw</a:t>
            </a:r>
            <a:r>
              <a:rPr lang="en-AU" dirty="0" smtClean="0"/>
              <a:t> </a:t>
            </a:r>
            <a:r>
              <a:rPr lang="en-AU" dirty="0" err="1" smtClean="0"/>
              <a:t>sfdoh</a:t>
            </a:r>
            <a:r>
              <a:rPr lang="en-AU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705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0" hasCustomPrompt="1"/>
          </p:nvPr>
        </p:nvSpPr>
        <p:spPr>
          <a:xfrm>
            <a:off x="460376" y="1791608"/>
            <a:ext cx="6435922" cy="2734673"/>
          </a:xfrm>
        </p:spPr>
        <p:txBody>
          <a:bodyPr wrap="none"/>
          <a:lstStyle>
            <a:lvl3pPr>
              <a:lnSpc>
                <a:spcPts val="1300"/>
              </a:lnSpc>
              <a:defRPr>
                <a:solidFill>
                  <a:srgbClr val="800000"/>
                </a:solidFill>
              </a:defRPr>
            </a:lvl3pPr>
            <a:lvl4pPr>
              <a:lnSpc>
                <a:spcPts val="1300"/>
              </a:lnSpc>
              <a:defRPr sz="1400"/>
            </a:lvl4pPr>
            <a:lvl5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5pPr>
          </a:lstStyle>
          <a:p>
            <a:pPr lvl="2"/>
            <a:r>
              <a:rPr lang="en-AU" dirty="0" smtClean="0"/>
              <a:t>Third level</a:t>
            </a:r>
          </a:p>
          <a:p>
            <a:pPr lvl="4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 </a:t>
            </a:r>
            <a:r>
              <a:rPr lang="en-AU" dirty="0" err="1" smtClean="0"/>
              <a:t>eildolores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br>
              <a:rPr lang="en-AU" dirty="0" smtClean="0"/>
            </a:b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adde</a:t>
            </a:r>
            <a:r>
              <a:rPr lang="en-AU" dirty="0" smtClean="0"/>
              <a:t> a </a:t>
            </a:r>
            <a:r>
              <a:rPr lang="en-AU" dirty="0" err="1" smtClean="0"/>
              <a:t>eil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r>
              <a:rPr lang="en-AU" dirty="0" err="1" smtClean="0"/>
              <a:t>vel</a:t>
            </a:r>
            <a:r>
              <a:rPr lang="en-AU" dirty="0" smtClean="0"/>
              <a:t> </a:t>
            </a:r>
            <a:br>
              <a:rPr lang="en-AU" dirty="0" smtClean="0"/>
            </a:b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a </a:t>
            </a:r>
            <a:r>
              <a:rPr lang="en-AU" dirty="0" err="1" smtClean="0"/>
              <a:t>eil</a:t>
            </a:r>
            <a:r>
              <a:rPr lang="en-AU" dirty="0" smtClean="0"/>
              <a:t>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7318378" y="1786505"/>
            <a:ext cx="1177925" cy="88463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64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31"/>
          </p:nvPr>
        </p:nvSpPr>
        <p:spPr>
          <a:xfrm>
            <a:off x="561902" y="1634367"/>
            <a:ext cx="599243" cy="44816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32"/>
          </p:nvPr>
        </p:nvSpPr>
        <p:spPr>
          <a:xfrm>
            <a:off x="561902" y="2433726"/>
            <a:ext cx="599243" cy="44816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33"/>
          </p:nvPr>
        </p:nvSpPr>
        <p:spPr>
          <a:xfrm>
            <a:off x="561902" y="3183926"/>
            <a:ext cx="599243" cy="44816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34"/>
          </p:nvPr>
        </p:nvSpPr>
        <p:spPr>
          <a:xfrm>
            <a:off x="561902" y="3975092"/>
            <a:ext cx="599243" cy="448167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en-US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35" hasCustomPrompt="1"/>
          </p:nvPr>
        </p:nvSpPr>
        <p:spPr>
          <a:xfrm>
            <a:off x="1229109" y="1524250"/>
            <a:ext cx="6585101" cy="2694986"/>
          </a:xfrm>
        </p:spPr>
        <p:txBody>
          <a:bodyPr wrap="none"/>
          <a:lstStyle>
            <a:lvl3pPr>
              <a:lnSpc>
                <a:spcPts val="1300"/>
              </a:lnSpc>
              <a:defRPr>
                <a:solidFill>
                  <a:srgbClr val="800000"/>
                </a:solidFill>
              </a:defRPr>
            </a:lvl3pPr>
            <a:lvl4pPr>
              <a:lnSpc>
                <a:spcPts val="1300"/>
              </a:lnSpc>
              <a:defRPr sz="1400"/>
            </a:lvl4pPr>
            <a:lvl5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lvl5pPr>
          </a:lstStyle>
          <a:p>
            <a:pPr lvl="4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 </a:t>
            </a:r>
            <a:r>
              <a:rPr lang="en-AU" dirty="0" err="1" smtClean="0"/>
              <a:t>eildolores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</a:t>
            </a:r>
          </a:p>
          <a:p>
            <a:pPr lvl="4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 </a:t>
            </a:r>
            <a:r>
              <a:rPr lang="en-AU" dirty="0" err="1" smtClean="0"/>
              <a:t>eildolores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</a:t>
            </a:r>
          </a:p>
          <a:p>
            <a:pPr lvl="4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 </a:t>
            </a:r>
            <a:r>
              <a:rPr lang="en-AU" dirty="0" err="1" smtClean="0"/>
              <a:t>eildolores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</a:t>
            </a:r>
          </a:p>
          <a:p>
            <a:pPr lvl="4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</a:t>
            </a:r>
            <a:r>
              <a:rPr lang="en-AU" dirty="0" err="1" smtClean="0"/>
              <a:t>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  <a:r>
              <a:rPr lang="en-AU" dirty="0" err="1" smtClean="0"/>
              <a:t>tutte</a:t>
            </a:r>
            <a:r>
              <a:rPr lang="en-AU" dirty="0" smtClean="0"/>
              <a:t> san </a:t>
            </a:r>
            <a:r>
              <a:rPr lang="en-AU" dirty="0" err="1" smtClean="0"/>
              <a:t>toror</a:t>
            </a:r>
            <a:r>
              <a:rPr lang="en-AU" dirty="0" smtClean="0"/>
              <a:t> velum anon </a:t>
            </a:r>
            <a:br>
              <a:rPr lang="en-AU" dirty="0" smtClean="0"/>
            </a:br>
            <a:r>
              <a:rPr lang="en-AU" dirty="0" err="1" smtClean="0"/>
              <a:t>vel</a:t>
            </a:r>
            <a:r>
              <a:rPr lang="en-AU" dirty="0" smtClean="0"/>
              <a:t> </a:t>
            </a:r>
            <a:r>
              <a:rPr lang="en-AU" dirty="0" err="1" smtClean="0"/>
              <a:t>belici</a:t>
            </a:r>
            <a:r>
              <a:rPr lang="en-AU" dirty="0" smtClean="0"/>
              <a:t> </a:t>
            </a:r>
            <a:r>
              <a:rPr lang="en-AU" dirty="0" err="1" smtClean="0"/>
              <a:t>doro</a:t>
            </a:r>
            <a:r>
              <a:rPr lang="en-AU" dirty="0" smtClean="0"/>
              <a:t> </a:t>
            </a:r>
            <a:r>
              <a:rPr lang="en-AU" dirty="0" err="1" smtClean="0"/>
              <a:t>ano</a:t>
            </a:r>
            <a:r>
              <a:rPr lang="en-AU" dirty="0" smtClean="0"/>
              <a:t> </a:t>
            </a:r>
            <a:r>
              <a:rPr lang="en-AU" dirty="0" err="1" smtClean="0"/>
              <a:t>astro</a:t>
            </a:r>
            <a:r>
              <a:rPr lang="en-AU" dirty="0" smtClean="0"/>
              <a:t> </a:t>
            </a:r>
            <a:r>
              <a:rPr lang="en-AU" dirty="0" err="1" smtClean="0"/>
              <a:t>il</a:t>
            </a:r>
            <a:r>
              <a:rPr lang="en-AU" dirty="0" smtClean="0"/>
              <a:t> </a:t>
            </a:r>
            <a:r>
              <a:rPr lang="en-AU" dirty="0" err="1" smtClean="0"/>
              <a:t>tores</a:t>
            </a:r>
            <a:r>
              <a:rPr lang="en-AU" dirty="0" smtClean="0"/>
              <a:t> </a:t>
            </a:r>
            <a:r>
              <a:rPr lang="en-AU" dirty="0" err="1" smtClean="0"/>
              <a:t>adde</a:t>
            </a:r>
            <a:r>
              <a:rPr lang="en-AU" dirty="0" smtClean="0"/>
              <a:t>  </a:t>
            </a:r>
            <a:r>
              <a:rPr lang="en-AU" dirty="0" err="1" smtClean="0"/>
              <a:t>eildolores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</a:t>
            </a:r>
          </a:p>
        </p:txBody>
      </p:sp>
    </p:spTree>
    <p:extLst>
      <p:ext uri="{BB962C8B-B14F-4D97-AF65-F5344CB8AC3E}">
        <p14:creationId xmlns:p14="http://schemas.microsoft.com/office/powerpoint/2010/main" val="104459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5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  <p:sp>
        <p:nvSpPr>
          <p:cNvPr id="16" name="Chart Placeholder 15"/>
          <p:cNvSpPr>
            <a:spLocks noGrp="1"/>
          </p:cNvSpPr>
          <p:nvPr>
            <p:ph type="chart" sz="quarter" idx="37"/>
          </p:nvPr>
        </p:nvSpPr>
        <p:spPr>
          <a:xfrm>
            <a:off x="2501725" y="1505858"/>
            <a:ext cx="3999469" cy="274942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38" hasCustomPrompt="1"/>
          </p:nvPr>
        </p:nvSpPr>
        <p:spPr>
          <a:xfrm>
            <a:off x="6683377" y="1501379"/>
            <a:ext cx="1946577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E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39" hasCustomPrompt="1"/>
          </p:nvPr>
        </p:nvSpPr>
        <p:spPr>
          <a:xfrm>
            <a:off x="6683377" y="2208613"/>
            <a:ext cx="1946577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F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40" hasCustomPrompt="1"/>
          </p:nvPr>
        </p:nvSpPr>
        <p:spPr>
          <a:xfrm>
            <a:off x="6683377" y="2915846"/>
            <a:ext cx="1946577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G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  <p:sp>
        <p:nvSpPr>
          <p:cNvPr id="25" name="Text Placeholder 21"/>
          <p:cNvSpPr>
            <a:spLocks noGrp="1"/>
          </p:cNvSpPr>
          <p:nvPr>
            <p:ph type="body" sz="quarter" idx="41" hasCustomPrompt="1"/>
          </p:nvPr>
        </p:nvSpPr>
        <p:spPr>
          <a:xfrm>
            <a:off x="6683377" y="3623079"/>
            <a:ext cx="1946577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H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  <p:sp>
        <p:nvSpPr>
          <p:cNvPr id="26" name="Text Placeholder 21"/>
          <p:cNvSpPr>
            <a:spLocks noGrp="1"/>
          </p:cNvSpPr>
          <p:nvPr>
            <p:ph type="body" sz="quarter" idx="42" hasCustomPrompt="1"/>
          </p:nvPr>
        </p:nvSpPr>
        <p:spPr>
          <a:xfrm>
            <a:off x="558824" y="1501379"/>
            <a:ext cx="1920703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A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  <p:sp>
        <p:nvSpPr>
          <p:cNvPr id="27" name="Text Placeholder 21"/>
          <p:cNvSpPr>
            <a:spLocks noGrp="1"/>
          </p:cNvSpPr>
          <p:nvPr>
            <p:ph type="body" sz="quarter" idx="43" hasCustomPrompt="1"/>
          </p:nvPr>
        </p:nvSpPr>
        <p:spPr>
          <a:xfrm>
            <a:off x="558824" y="2208613"/>
            <a:ext cx="1920703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B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  <p:sp>
        <p:nvSpPr>
          <p:cNvPr id="28" name="Text Placeholder 21"/>
          <p:cNvSpPr>
            <a:spLocks noGrp="1"/>
          </p:cNvSpPr>
          <p:nvPr>
            <p:ph type="body" sz="quarter" idx="44" hasCustomPrompt="1"/>
          </p:nvPr>
        </p:nvSpPr>
        <p:spPr>
          <a:xfrm>
            <a:off x="558824" y="2915846"/>
            <a:ext cx="1920703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C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  <a:br>
              <a:rPr lang="en-AU" dirty="0" smtClean="0"/>
            </a:br>
            <a:endParaRPr lang="en-AU" dirty="0" smtClean="0"/>
          </a:p>
        </p:txBody>
      </p:sp>
      <p:sp>
        <p:nvSpPr>
          <p:cNvPr id="29" name="Text Placeholder 21"/>
          <p:cNvSpPr>
            <a:spLocks noGrp="1"/>
          </p:cNvSpPr>
          <p:nvPr>
            <p:ph type="body" sz="quarter" idx="45" hasCustomPrompt="1"/>
          </p:nvPr>
        </p:nvSpPr>
        <p:spPr>
          <a:xfrm>
            <a:off x="558824" y="3623079"/>
            <a:ext cx="1920703" cy="548765"/>
          </a:xfrm>
        </p:spPr>
        <p:txBody>
          <a:bodyPr wrap="none" lIns="0" tIns="108000" rIns="0" bIns="0"/>
          <a:lstStyle>
            <a:lvl3pPr>
              <a:lnSpc>
                <a:spcPts val="1200"/>
              </a:lnSpc>
              <a:defRPr baseline="0"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Product D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me</a:t>
            </a:r>
          </a:p>
        </p:txBody>
      </p:sp>
    </p:spTree>
    <p:extLst>
      <p:ext uri="{BB962C8B-B14F-4D97-AF65-F5344CB8AC3E}">
        <p14:creationId xmlns:p14="http://schemas.microsoft.com/office/powerpoint/2010/main" val="3747633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dirty="0" smtClean="0"/>
              <a:t>OFFICE  I  FACULTY  I  DEPARTMENT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65744" y="2980474"/>
            <a:ext cx="1898876" cy="1437084"/>
          </a:xfrm>
        </p:spPr>
        <p:txBody>
          <a:bodyPr wrap="none"/>
          <a:lstStyle>
            <a:lvl3pPr>
              <a:lnSpc>
                <a:spcPts val="1200"/>
              </a:lnSpc>
              <a:defRPr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do</a:t>
            </a:r>
          </a:p>
          <a:p>
            <a:pPr lvl="3"/>
            <a:r>
              <a:rPr lang="en-AU" dirty="0" err="1" smtClean="0"/>
              <a:t>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</a:p>
          <a:p>
            <a:pPr lvl="3"/>
            <a:r>
              <a:rPr lang="en-AU" dirty="0" err="1" smtClean="0"/>
              <a:t>tutte</a:t>
            </a:r>
            <a:r>
              <a:rPr lang="en-AU" dirty="0" smtClean="0"/>
              <a:t> anon </a:t>
            </a:r>
            <a:r>
              <a:rPr lang="en-AU" dirty="0" err="1" smtClean="0"/>
              <a:t>santo</a:t>
            </a:r>
            <a:endParaRPr lang="en-AU" dirty="0" smtClean="0"/>
          </a:p>
          <a:p>
            <a:pPr lvl="3"/>
            <a:r>
              <a:rPr lang="en-AU" dirty="0" err="1" smtClean="0"/>
              <a:t>ro</a:t>
            </a:r>
            <a:r>
              <a:rPr lang="en-AU" dirty="0" smtClean="0"/>
              <a:t> </a:t>
            </a:r>
            <a:r>
              <a:rPr lang="en-AU" dirty="0" err="1" smtClean="0"/>
              <a:t>alla</a:t>
            </a:r>
            <a:endParaRPr lang="en-AU" dirty="0" smtClean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2555776" y="2980474"/>
            <a:ext cx="1898876" cy="1437084"/>
          </a:xfrm>
        </p:spPr>
        <p:txBody>
          <a:bodyPr wrap="none"/>
          <a:lstStyle>
            <a:lvl3pPr>
              <a:lnSpc>
                <a:spcPts val="1200"/>
              </a:lnSpc>
              <a:defRPr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do</a:t>
            </a:r>
          </a:p>
          <a:p>
            <a:pPr lvl="3"/>
            <a:r>
              <a:rPr lang="en-AU" dirty="0" err="1" smtClean="0"/>
              <a:t>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</a:p>
          <a:p>
            <a:pPr lvl="3"/>
            <a:r>
              <a:rPr lang="en-AU" dirty="0" err="1" smtClean="0"/>
              <a:t>tutte</a:t>
            </a:r>
            <a:r>
              <a:rPr lang="en-AU" dirty="0" smtClean="0"/>
              <a:t> anon </a:t>
            </a:r>
            <a:r>
              <a:rPr lang="en-AU" dirty="0" err="1" smtClean="0"/>
              <a:t>santo</a:t>
            </a:r>
            <a:endParaRPr lang="en-AU" dirty="0" smtClean="0"/>
          </a:p>
          <a:p>
            <a:pPr lvl="3"/>
            <a:r>
              <a:rPr lang="en-AU" dirty="0" err="1" smtClean="0"/>
              <a:t>ro</a:t>
            </a:r>
            <a:r>
              <a:rPr lang="en-AU" dirty="0" smtClean="0"/>
              <a:t> </a:t>
            </a:r>
            <a:r>
              <a:rPr lang="en-AU" dirty="0" err="1" smtClean="0"/>
              <a:t>alla</a:t>
            </a:r>
            <a:endParaRPr lang="en-AU" dirty="0" smtClean="0"/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644008" y="2980474"/>
            <a:ext cx="1898876" cy="1437084"/>
          </a:xfrm>
        </p:spPr>
        <p:txBody>
          <a:bodyPr wrap="none"/>
          <a:lstStyle>
            <a:lvl3pPr>
              <a:lnSpc>
                <a:spcPts val="1200"/>
              </a:lnSpc>
              <a:defRPr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do</a:t>
            </a:r>
          </a:p>
          <a:p>
            <a:pPr lvl="3"/>
            <a:r>
              <a:rPr lang="en-AU" dirty="0" err="1" smtClean="0"/>
              <a:t>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</a:p>
          <a:p>
            <a:pPr lvl="3"/>
            <a:r>
              <a:rPr lang="en-AU" dirty="0" err="1" smtClean="0"/>
              <a:t>tutte</a:t>
            </a:r>
            <a:r>
              <a:rPr lang="en-AU" dirty="0" smtClean="0"/>
              <a:t> anon </a:t>
            </a:r>
            <a:r>
              <a:rPr lang="en-AU" dirty="0" err="1" smtClean="0"/>
              <a:t>santo</a:t>
            </a:r>
            <a:endParaRPr lang="en-AU" dirty="0" smtClean="0"/>
          </a:p>
          <a:p>
            <a:pPr lvl="3"/>
            <a:r>
              <a:rPr lang="en-AU" dirty="0" err="1" smtClean="0"/>
              <a:t>ro</a:t>
            </a:r>
            <a:r>
              <a:rPr lang="en-AU" dirty="0" smtClean="0"/>
              <a:t> </a:t>
            </a:r>
            <a:r>
              <a:rPr lang="en-AU" dirty="0" err="1" smtClean="0"/>
              <a:t>alla</a:t>
            </a:r>
            <a:endParaRPr lang="en-AU" dirty="0" smtClean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6734040" y="2980474"/>
            <a:ext cx="1898876" cy="1437084"/>
          </a:xfrm>
        </p:spPr>
        <p:txBody>
          <a:bodyPr wrap="none"/>
          <a:lstStyle>
            <a:lvl3pPr>
              <a:lnSpc>
                <a:spcPts val="1200"/>
              </a:lnSpc>
              <a:defRPr/>
            </a:lvl3pPr>
            <a:lvl4pPr>
              <a:lnSpc>
                <a:spcPts val="1200"/>
              </a:lnSpc>
              <a:defRPr baseline="0"/>
            </a:lvl4pPr>
          </a:lstStyle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err="1" smtClean="0"/>
              <a:t>Lorum</a:t>
            </a:r>
            <a:r>
              <a:rPr lang="en-AU" dirty="0" smtClean="0"/>
              <a:t> </a:t>
            </a:r>
            <a:r>
              <a:rPr lang="en-AU" dirty="0" err="1" smtClean="0"/>
              <a:t>ipsum</a:t>
            </a:r>
            <a:r>
              <a:rPr lang="en-AU" dirty="0" smtClean="0"/>
              <a:t> do</a:t>
            </a:r>
          </a:p>
          <a:p>
            <a:pPr lvl="3"/>
            <a:r>
              <a:rPr lang="en-AU" dirty="0" err="1" smtClean="0"/>
              <a:t>lores</a:t>
            </a:r>
            <a:r>
              <a:rPr lang="en-AU" dirty="0" smtClean="0"/>
              <a:t> </a:t>
            </a:r>
            <a:r>
              <a:rPr lang="en-AU" dirty="0" err="1" smtClean="0"/>
              <a:t>melior</a:t>
            </a:r>
            <a:r>
              <a:rPr lang="en-AU" dirty="0" smtClean="0"/>
              <a:t> non </a:t>
            </a:r>
          </a:p>
          <a:p>
            <a:pPr lvl="3"/>
            <a:r>
              <a:rPr lang="en-AU" dirty="0" err="1" smtClean="0"/>
              <a:t>tutte</a:t>
            </a:r>
            <a:r>
              <a:rPr lang="en-AU" dirty="0" smtClean="0"/>
              <a:t> anon </a:t>
            </a:r>
            <a:r>
              <a:rPr lang="en-AU" dirty="0" err="1" smtClean="0"/>
              <a:t>santo</a:t>
            </a:r>
            <a:endParaRPr lang="en-AU" dirty="0" smtClean="0"/>
          </a:p>
          <a:p>
            <a:pPr lvl="3"/>
            <a:r>
              <a:rPr lang="en-AU" dirty="0" err="1" smtClean="0"/>
              <a:t>ro</a:t>
            </a:r>
            <a:r>
              <a:rPr lang="en-AU" dirty="0" smtClean="0"/>
              <a:t> </a:t>
            </a:r>
            <a:r>
              <a:rPr lang="en-AU" dirty="0" err="1" smtClean="0"/>
              <a:t>alla</a:t>
            </a:r>
            <a:endParaRPr lang="en-AU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9" hasCustomPrompt="1"/>
          </p:nvPr>
        </p:nvSpPr>
        <p:spPr>
          <a:xfrm>
            <a:off x="460072" y="635001"/>
            <a:ext cx="6397928" cy="399143"/>
          </a:xfrm>
        </p:spPr>
        <p:txBody>
          <a:bodyPr wrap="none">
            <a:normAutofit/>
          </a:bodyPr>
          <a:lstStyle>
            <a:lvl1pPr>
              <a:defRPr sz="1800"/>
            </a:lvl1pPr>
          </a:lstStyle>
          <a:p>
            <a:pPr lvl="0"/>
            <a:r>
              <a:rPr lang="en-AU" dirty="0" smtClean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645204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QU_MAS_HOR_RGB_LOGO.png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642" y="302518"/>
            <a:ext cx="1595918" cy="47796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"/>
            <a:ext cx="6400800" cy="689429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50333" y="1034143"/>
            <a:ext cx="8067524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 userDrawn="1"/>
        </p:nvSpPr>
        <p:spPr>
          <a:xfrm>
            <a:off x="628952" y="775607"/>
            <a:ext cx="914400" cy="6858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endParaRPr lang="en-US" dirty="0" smtClean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7505095" y="4803322"/>
            <a:ext cx="914400" cy="685800"/>
          </a:xfrm>
          <a:prstGeom prst="rect">
            <a:avLst/>
          </a:prstGeom>
        </p:spPr>
        <p:txBody>
          <a:bodyPr wrap="none" rtlCol="0">
            <a:normAutofit/>
          </a:bodyPr>
          <a:lstStyle/>
          <a:p>
            <a:endParaRPr lang="en-US" dirty="0" smtClean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D263D112-7C89-384D-B4FC-664FC949D66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AU" dirty="0" smtClean="0"/>
              <a:t>OFFICE  I  FACULTY  I 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0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9" r:id="rId5"/>
    <p:sldLayoutId id="2147483688" r:id="rId6"/>
    <p:sldLayoutId id="2147483690" r:id="rId7"/>
    <p:sldLayoutId id="2147483691" r:id="rId8"/>
    <p:sldLayoutId id="2147483692" r:id="rId9"/>
    <p:sldLayoutId id="2147483714" r:id="rId10"/>
    <p:sldLayoutId id="2147483715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9" r:id="rId20"/>
    <p:sldLayoutId id="2147483711" r:id="rId21"/>
    <p:sldLayoutId id="2147483703" r:id="rId22"/>
    <p:sldLayoutId id="2147483721" r:id="rId23"/>
    <p:sldLayoutId id="2147483704" r:id="rId24"/>
    <p:sldLayoutId id="2147483705" r:id="rId25"/>
    <p:sldLayoutId id="2147483707" r:id="rId26"/>
    <p:sldLayoutId id="2147483706" r:id="rId27"/>
    <p:sldLayoutId id="2147483708" r:id="rId28"/>
    <p:sldLayoutId id="2147483710" r:id="rId29"/>
    <p:sldLayoutId id="2147483712" r:id="rId30"/>
    <p:sldLayoutId id="2147483713" r:id="rId31"/>
    <p:sldLayoutId id="2147483672" r:id="rId32"/>
    <p:sldLayoutId id="2147483720" r:id="rId33"/>
    <p:sldLayoutId id="2147483651" r:id="rId34"/>
    <p:sldLayoutId id="2147483674" r:id="rId35"/>
    <p:sldLayoutId id="2147483673" r:id="rId36"/>
    <p:sldLayoutId id="2147483675" r:id="rId37"/>
    <p:sldLayoutId id="2147483716" r:id="rId38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ts val="0"/>
        </a:spcBef>
        <a:spcAft>
          <a:spcPts val="300"/>
        </a:spcAft>
        <a:buFont typeface="Arial"/>
        <a:buNone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0" indent="0" algn="l" defTabSz="457200" rtl="0" eaLnBrk="1" latinLnBrk="0" hangingPunct="1">
        <a:spcBef>
          <a:spcPts val="0"/>
        </a:spcBef>
        <a:spcAft>
          <a:spcPts val="300"/>
        </a:spcAft>
        <a:buFontTx/>
        <a:buNone/>
        <a:defRPr sz="1800" kern="1200" baseline="0">
          <a:solidFill>
            <a:schemeClr val="tx1"/>
          </a:solidFill>
          <a:latin typeface="Georgia"/>
          <a:ea typeface="+mn-ea"/>
          <a:cs typeface="Georgia"/>
        </a:defRPr>
      </a:lvl2pPr>
      <a:lvl3pPr marL="0" indent="0" algn="l" defTabSz="457200" rtl="0" eaLnBrk="1" latinLnBrk="0" hangingPunct="1">
        <a:spcBef>
          <a:spcPts val="0"/>
        </a:spcBef>
        <a:spcAft>
          <a:spcPts val="300"/>
        </a:spcAft>
        <a:buFontTx/>
        <a:buNone/>
        <a:defRPr sz="1800" b="1" kern="1200" cap="all">
          <a:solidFill>
            <a:srgbClr val="6D0020"/>
          </a:solidFill>
          <a:latin typeface="Arial"/>
          <a:ea typeface="+mn-ea"/>
          <a:cs typeface="Arial"/>
        </a:defRPr>
      </a:lvl3pPr>
      <a:lvl4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None/>
        <a:defRPr sz="1800" b="0" kern="1200" cap="none">
          <a:solidFill>
            <a:schemeClr val="tx1"/>
          </a:solidFill>
          <a:latin typeface="Georgia"/>
          <a:ea typeface="+mn-ea"/>
          <a:cs typeface="Georgia"/>
        </a:defRPr>
      </a:lvl4pPr>
      <a:lvl5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FontTx/>
        <a:buNone/>
        <a:defRPr sz="1800" kern="1200">
          <a:solidFill>
            <a:schemeClr val="tx1"/>
          </a:solidFill>
          <a:latin typeface="Georgia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50"/>
          <a:stretch/>
        </p:blipFill>
        <p:spPr>
          <a:xfrm>
            <a:off x="4261557" y="2301876"/>
            <a:ext cx="4693032" cy="2707200"/>
          </a:xfrm>
          <a:prstGeom prst="rect">
            <a:avLst/>
          </a:prstGeom>
        </p:spPr>
      </p:pic>
      <p:pic>
        <p:nvPicPr>
          <p:cNvPr id="7" name="Picture 6" descr="MAC21_190.5x254_PowerPoint_Images_Cov v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175"/>
          <a:stretch/>
        </p:blipFill>
        <p:spPr>
          <a:xfrm>
            <a:off x="0" y="2113215"/>
            <a:ext cx="6248400" cy="2894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Assoc. Prof. Paul </a:t>
            </a:r>
            <a:r>
              <a:rPr lang="en-US" dirty="0" err="1" smtClean="0">
                <a:latin typeface="Palatino Linotype" panose="02040502050505030304" pitchFamily="18" charset="0"/>
              </a:rPr>
              <a:t>McKechnie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  <a:cs typeface="Arial" pitchFamily="34" charset="0"/>
              </a:rPr>
              <a:t>The Master of Ancient History degree</a:t>
            </a:r>
            <a:endParaRPr 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66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The royal road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44380" y="1143001"/>
            <a:ext cx="6436480" cy="3657599"/>
          </a:xfrm>
        </p:spPr>
        <p:txBody>
          <a:bodyPr/>
          <a:lstStyle/>
          <a:p>
            <a:r>
              <a:rPr lang="en-NZ" dirty="0">
                <a:latin typeface="Palatino Linotype" panose="02040502050505030304" pitchFamily="18" charset="0"/>
              </a:rPr>
              <a:t>BA degree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	</a:t>
            </a:r>
            <a:r>
              <a:rPr lang="en-NZ" sz="1200" i="1" dirty="0">
                <a:latin typeface="Palatino Linotype" panose="02040502050505030304" pitchFamily="18" charset="0"/>
              </a:rPr>
              <a:t>Best majors</a:t>
            </a:r>
            <a:r>
              <a:rPr lang="en-NZ" sz="1200" i="1" dirty="0" smtClean="0">
                <a:latin typeface="Palatino Linotype" panose="02040502050505030304" pitchFamily="18" charset="0"/>
              </a:rPr>
              <a:t>:					</a:t>
            </a:r>
            <a:r>
              <a:rPr lang="en-NZ" sz="1200" i="1" dirty="0">
                <a:latin typeface="Palatino Linotype" panose="02040502050505030304" pitchFamily="18" charset="0"/>
              </a:rPr>
              <a:t>Don’t forget to learn a language</a:t>
            </a:r>
            <a:r>
              <a:rPr lang="en-NZ" sz="1200" i="1" dirty="0" smtClean="0">
                <a:latin typeface="Palatino Linotype" panose="02040502050505030304" pitchFamily="18" charset="0"/>
              </a:rPr>
              <a:t>:</a:t>
            </a:r>
            <a:endParaRPr lang="en-US" sz="1200" dirty="0">
              <a:latin typeface="Palatino Linotype" panose="02040502050505030304" pitchFamily="18" charset="0"/>
            </a:endParaRPr>
          </a:p>
          <a:p>
            <a:r>
              <a:rPr lang="en-NZ" sz="1200" dirty="0" smtClean="0">
                <a:latin typeface="Palatino Linotype" panose="02040502050505030304" pitchFamily="18" charset="0"/>
              </a:rPr>
              <a:t>		Ancient History				Latin</a:t>
            </a:r>
            <a:endParaRPr lang="en-US" sz="1200" dirty="0">
              <a:latin typeface="Palatino Linotype" panose="02040502050505030304" pitchFamily="18" charset="0"/>
            </a:endParaRPr>
          </a:p>
          <a:p>
            <a:r>
              <a:rPr lang="en-NZ" sz="1200" dirty="0" smtClean="0">
                <a:latin typeface="Palatino Linotype" panose="02040502050505030304" pitchFamily="18" charset="0"/>
              </a:rPr>
              <a:t>		Classics					Greek</a:t>
            </a:r>
            <a:endParaRPr lang="en-US" sz="1200" dirty="0">
              <a:latin typeface="Palatino Linotype" panose="02040502050505030304" pitchFamily="18" charset="0"/>
            </a:endParaRPr>
          </a:p>
          <a:p>
            <a:r>
              <a:rPr lang="en-NZ" sz="1200" dirty="0" smtClean="0">
                <a:latin typeface="Palatino Linotype" panose="02040502050505030304" pitchFamily="18" charset="0"/>
              </a:rPr>
              <a:t>		History					Hieroglyphic Egyptian</a:t>
            </a:r>
            <a:endParaRPr lang="en-US" sz="1200" dirty="0">
              <a:latin typeface="Palatino Linotype" panose="02040502050505030304" pitchFamily="18" charset="0"/>
            </a:endParaRPr>
          </a:p>
          <a:p>
            <a:r>
              <a:rPr lang="en-NZ" sz="1200" dirty="0" smtClean="0">
                <a:latin typeface="Palatino Linotype" panose="02040502050505030304" pitchFamily="18" charset="0"/>
              </a:rPr>
              <a:t>		Egyptology					Coptic</a:t>
            </a:r>
          </a:p>
          <a:p>
            <a:r>
              <a:rPr lang="en-NZ" sz="1200" dirty="0">
                <a:latin typeface="Palatino Linotype" panose="02040502050505030304" pitchFamily="18" charset="0"/>
              </a:rPr>
              <a:t>	</a:t>
            </a:r>
            <a:r>
              <a:rPr lang="en-NZ" sz="1200" i="1" dirty="0">
                <a:latin typeface="Palatino Linotype" panose="02040502050505030304" pitchFamily="18" charset="0"/>
              </a:rPr>
              <a:t>	</a:t>
            </a:r>
            <a:r>
              <a:rPr lang="en-NZ" sz="1200" i="1" dirty="0" smtClean="0">
                <a:latin typeface="Palatino Linotype" panose="02040502050505030304" pitchFamily="18" charset="0"/>
              </a:rPr>
              <a:t>						</a:t>
            </a:r>
            <a:r>
              <a:rPr lang="en-NZ" sz="1200" dirty="0" smtClean="0">
                <a:latin typeface="Palatino Linotype" panose="02040502050505030304" pitchFamily="18" charset="0"/>
              </a:rPr>
              <a:t>Hebrew</a:t>
            </a:r>
          </a:p>
          <a:p>
            <a:r>
              <a:rPr lang="en-NZ" dirty="0" err="1" smtClean="0">
                <a:latin typeface="Palatino Linotype" panose="02040502050505030304" pitchFamily="18" charset="0"/>
              </a:rPr>
              <a:t>MRes</a:t>
            </a:r>
            <a:r>
              <a:rPr lang="en-NZ" dirty="0" smtClean="0">
                <a:latin typeface="Palatino Linotype" panose="02040502050505030304" pitchFamily="18" charset="0"/>
              </a:rPr>
              <a:t> degree</a:t>
            </a:r>
          </a:p>
          <a:p>
            <a:r>
              <a:rPr lang="en-NZ" dirty="0">
                <a:latin typeface="Palatino Linotype" panose="02040502050505030304" pitchFamily="18" charset="0"/>
              </a:rPr>
              <a:t>	</a:t>
            </a:r>
            <a:r>
              <a:rPr lang="en-NZ" sz="1200" i="1" dirty="0" smtClean="0">
                <a:latin typeface="Palatino Linotype" panose="02040502050505030304" pitchFamily="18" charset="0"/>
              </a:rPr>
              <a:t>Year 1:  </a:t>
            </a:r>
            <a:r>
              <a:rPr lang="en-NZ" sz="1200" dirty="0" smtClean="0">
                <a:latin typeface="Palatino Linotype" panose="02040502050505030304" pitchFamily="18" charset="0"/>
              </a:rPr>
              <a:t>Research foundations</a:t>
            </a:r>
          </a:p>
          <a:p>
            <a:r>
              <a:rPr lang="en-NZ" sz="1200" dirty="0">
                <a:latin typeface="Palatino Linotype" panose="02040502050505030304" pitchFamily="18" charset="0"/>
              </a:rPr>
              <a:t>	</a:t>
            </a:r>
            <a:r>
              <a:rPr lang="en-NZ" sz="1200" i="1" dirty="0" smtClean="0">
                <a:latin typeface="Palatino Linotype" panose="02040502050505030304" pitchFamily="18" charset="0"/>
              </a:rPr>
              <a:t>Year 2:  </a:t>
            </a:r>
            <a:r>
              <a:rPr lang="en-NZ" sz="1200" dirty="0">
                <a:latin typeface="Palatino Linotype" panose="02040502050505030304" pitchFamily="18" charset="0"/>
              </a:rPr>
              <a:t>Substantial thesis</a:t>
            </a:r>
            <a:endParaRPr lang="en-US" sz="1200" dirty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PhD degree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sz="1200" dirty="0" smtClean="0">
                <a:latin typeface="Palatino Linotype" panose="02040502050505030304" pitchFamily="18" charset="0"/>
              </a:rPr>
              <a:t>	Three years’* pioneering work at the frontiers of knowledge: 80,000-word thesis.</a:t>
            </a:r>
          </a:p>
          <a:p>
            <a:endParaRPr lang="en-US" sz="1200" dirty="0">
              <a:latin typeface="Palatino Linotype" panose="02040502050505030304" pitchFamily="18" charset="0"/>
            </a:endParaRPr>
          </a:p>
          <a:p>
            <a:r>
              <a:rPr lang="en-US" sz="1200" dirty="0" smtClean="0">
                <a:latin typeface="Palatino Linotype" panose="02040502050505030304" pitchFamily="18" charset="0"/>
              </a:rPr>
              <a:t>* If all goes well.</a:t>
            </a:r>
            <a:endParaRPr lang="en-US" sz="1200" dirty="0">
              <a:latin typeface="Palatino Linotype" panose="02040502050505030304" pitchFamily="18" charset="0"/>
            </a:endParaRPr>
          </a:p>
          <a:p>
            <a:endParaRPr lang="en-US" sz="1200" dirty="0">
              <a:latin typeface="Palatino Linotype" panose="0204050205050503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[Ask Assoc. Prof. Malcolm </a:t>
            </a:r>
            <a:r>
              <a:rPr lang="en-US" dirty="0" err="1" smtClean="0">
                <a:latin typeface="Palatino Linotype" panose="02040502050505030304" pitchFamily="18" charset="0"/>
              </a:rPr>
              <a:t>Choat</a:t>
            </a:r>
            <a:r>
              <a:rPr lang="en-US" dirty="0" smtClean="0">
                <a:latin typeface="Palatino Linotype" panose="02040502050505030304" pitchFamily="18" charset="0"/>
              </a:rPr>
              <a:t>, </a:t>
            </a:r>
            <a:r>
              <a:rPr lang="en-US" sz="1400" dirty="0" smtClean="0">
                <a:latin typeface="Palatino Linotype" panose="02040502050505030304" pitchFamily="18" charset="0"/>
              </a:rPr>
              <a:t>malcolm.choat@mq.edu.au</a:t>
            </a:r>
            <a:r>
              <a:rPr lang="en-US" dirty="0" smtClean="0">
                <a:latin typeface="Palatino Linotype" panose="02040502050505030304" pitchFamily="18" charset="0"/>
              </a:rPr>
              <a:t>]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2052" name="Picture 4" descr="http://i.embed.ly/1/display/resize?key=1e6a1a1efdb011df84894040444cdc60&amp;url=https%3A%2F%2Finstagram.com%2Fp%2F1RiVqzjfcU%2Fmedia&amp;width=8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62" y="3093720"/>
            <a:ext cx="1562576" cy="156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071360" y="4773930"/>
            <a:ext cx="1971770" cy="26670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200" dirty="0" smtClean="0">
                <a:latin typeface="Palatino Linotype" panose="02040502050505030304" pitchFamily="18" charset="0"/>
                <a:cs typeface="Arial"/>
              </a:rPr>
              <a:t>Macquarie PhD graduates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78180" y="1600200"/>
            <a:ext cx="7620" cy="1150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8180" y="3284220"/>
            <a:ext cx="7620" cy="472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35480" y="3931920"/>
            <a:ext cx="52349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6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"/>
            <a:ext cx="6427304" cy="940902"/>
          </a:xfrm>
        </p:spPr>
        <p:txBody>
          <a:bodyPr/>
          <a:lstStyle/>
          <a:p>
            <a:r>
              <a:rPr lang="en-AU" sz="1600" dirty="0">
                <a:latin typeface="Palatino Linotype" panose="02040502050505030304" pitchFamily="18" charset="0"/>
              </a:rPr>
              <a:t>https://courses.mq.edu.au/2018/domestic/research</a:t>
            </a:r>
            <a:r>
              <a:rPr lang="en-AU" sz="1600" dirty="0" smtClean="0">
                <a:latin typeface="Palatino Linotype" panose="02040502050505030304" pitchFamily="18" charset="0"/>
              </a:rPr>
              <a:t>/</a:t>
            </a:r>
            <a:br>
              <a:rPr lang="en-AU" sz="1600" dirty="0" smtClean="0">
                <a:latin typeface="Palatino Linotype" panose="02040502050505030304" pitchFamily="18" charset="0"/>
              </a:rPr>
            </a:br>
            <a:r>
              <a:rPr lang="en-AU" sz="1600" dirty="0" smtClean="0">
                <a:latin typeface="Palatino Linotype" panose="02040502050505030304" pitchFamily="18" charset="0"/>
              </a:rPr>
              <a:t>bachelor-of-</a:t>
            </a:r>
            <a:r>
              <a:rPr lang="en-AU" sz="1600" dirty="0" err="1" smtClean="0">
                <a:latin typeface="Palatino Linotype" panose="02040502050505030304" pitchFamily="18" charset="0"/>
              </a:rPr>
              <a:t>philosophymaster</a:t>
            </a:r>
            <a:r>
              <a:rPr lang="en-AU" sz="1600" dirty="0" smtClean="0">
                <a:latin typeface="Palatino Linotype" panose="02040502050505030304" pitchFamily="18" charset="0"/>
              </a:rPr>
              <a:t>-of-research-arts</a:t>
            </a:r>
            <a:endParaRPr lang="en-AU" sz="1600" dirty="0">
              <a:latin typeface="Palatino Linotype" panose="020405020505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smtClean="0"/>
              <a:t>OFFICE  I  FACULTY  I  DEPARTMENT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60" y="1225301"/>
            <a:ext cx="5476108" cy="391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2800" dirty="0" smtClean="0">
                <a:latin typeface="Palatino Linotype" panose="02040502050505030304" pitchFamily="18" charset="0"/>
              </a:rPr>
              <a:t>This is what you get</a:t>
            </a:r>
            <a:endParaRPr lang="en-AU" sz="2800" dirty="0">
              <a:latin typeface="Palatino Linotype" panose="020405020505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AU" smtClean="0"/>
              <a:t>OFFICE  I  FACULTY  I  DEPARTMENT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440973"/>
            <a:ext cx="795130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dirty="0" smtClean="0">
                <a:latin typeface="Palatino Linotype" panose="02040502050505030304" pitchFamily="18" charset="0"/>
              </a:rPr>
              <a:t>Overview</a:t>
            </a:r>
          </a:p>
          <a:p>
            <a:endParaRPr lang="en-AU" sz="1400" b="1" dirty="0">
              <a:latin typeface="Palatino Linotype" panose="02040502050505030304" pitchFamily="18" charset="0"/>
            </a:endParaRPr>
          </a:p>
          <a:p>
            <a:r>
              <a:rPr lang="en-AU" sz="1400" dirty="0">
                <a:latin typeface="Palatino Linotype" panose="02040502050505030304" pitchFamily="18" charset="0"/>
              </a:rPr>
              <a:t>The Bachelor of Philosophy/Master of Research (BPhil/</a:t>
            </a:r>
            <a:r>
              <a:rPr lang="en-AU" sz="1400" dirty="0" err="1">
                <a:latin typeface="Palatino Linotype" panose="02040502050505030304" pitchFamily="18" charset="0"/>
              </a:rPr>
              <a:t>MRes</a:t>
            </a:r>
            <a:r>
              <a:rPr lang="en-AU" sz="1400" dirty="0">
                <a:latin typeface="Palatino Linotype" panose="02040502050505030304" pitchFamily="18" charset="0"/>
              </a:rPr>
              <a:t>) is a unique combination of advanced coursework and research training: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>
                <a:latin typeface="Palatino Linotype" panose="02040502050505030304" pitchFamily="18" charset="0"/>
              </a:rPr>
              <a:t>The first year of the program consists of an advanced undergraduate study program exploration of research frontiers in your discipline.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400" dirty="0">
                <a:latin typeface="Palatino Linotype" panose="02040502050505030304" pitchFamily="18" charset="0"/>
              </a:rPr>
              <a:t>The second year of the program will be a masters level postgraduate research training program. You'll specialise in research preparation and focus on a specific research topic at the sub-discipline level.</a:t>
            </a:r>
          </a:p>
          <a:p>
            <a:r>
              <a:rPr lang="en-AU" sz="1400" dirty="0">
                <a:latin typeface="Palatino Linotype" panose="02040502050505030304" pitchFamily="18" charset="0"/>
              </a:rPr>
              <a:t>This research training pathway is consistent with the well-known ‘Bologna model’. Students completing this two year program will be well-equipped to complete a PhD in three years, well short of the national average.  A completed Master of Research will also  be more easily recognised internationally.</a:t>
            </a:r>
          </a:p>
          <a:p>
            <a:r>
              <a:rPr lang="en-AU" sz="1400" dirty="0">
                <a:latin typeface="Palatino Linotype" panose="02040502050505030304" pitchFamily="18" charset="0"/>
              </a:rPr>
              <a:t>The BPhil/</a:t>
            </a:r>
            <a:r>
              <a:rPr lang="en-AU" sz="1400" dirty="0" err="1">
                <a:latin typeface="Palatino Linotype" panose="02040502050505030304" pitchFamily="18" charset="0"/>
              </a:rPr>
              <a:t>MRes</a:t>
            </a:r>
            <a:r>
              <a:rPr lang="en-AU" sz="1400" dirty="0">
                <a:latin typeface="Palatino Linotype" panose="02040502050505030304" pitchFamily="18" charset="0"/>
              </a:rPr>
              <a:t> replaces most honours as the main pathway to a Doctor of Philosophy (PhD) and Master of Philosophy (MPhil). It is a two-year full-time or equivalent part-time program.</a:t>
            </a:r>
          </a:p>
        </p:txBody>
      </p:sp>
    </p:spTree>
    <p:extLst>
      <p:ext uri="{BB962C8B-B14F-4D97-AF65-F5344CB8AC3E}">
        <p14:creationId xmlns:p14="http://schemas.microsoft.com/office/powerpoint/2010/main" val="12191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Palatino Linotype" panose="02040502050505030304" pitchFamily="18" charset="0"/>
              </a:rPr>
              <a:t>The road to the Master of Ancient History*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9620" y="1188721"/>
            <a:ext cx="6436480" cy="3428638"/>
          </a:xfrm>
        </p:spPr>
        <p:txBody>
          <a:bodyPr/>
          <a:lstStyle/>
          <a:p>
            <a:r>
              <a:rPr lang="en-NZ" dirty="0">
                <a:latin typeface="Palatino Linotype" panose="02040502050505030304" pitchFamily="18" charset="0"/>
              </a:rPr>
              <a:t>Any </a:t>
            </a:r>
            <a:r>
              <a:rPr lang="en-NZ" dirty="0" smtClean="0">
                <a:latin typeface="Palatino Linotype" panose="02040502050505030304" pitchFamily="18" charset="0"/>
              </a:rPr>
              <a:t>Bachelor degree</a:t>
            </a:r>
          </a:p>
          <a:p>
            <a:r>
              <a:rPr lang="en-NZ" dirty="0">
                <a:latin typeface="Palatino Linotype" panose="02040502050505030304" pitchFamily="18" charset="0"/>
              </a:rPr>
              <a:t>	</a:t>
            </a:r>
            <a:r>
              <a:rPr lang="en-NZ" i="1" dirty="0">
                <a:latin typeface="Palatino Linotype" panose="02040502050505030304" pitchFamily="18" charset="0"/>
              </a:rPr>
              <a:t>Major doesn’t matter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NZ" i="1" dirty="0" smtClean="0">
                <a:latin typeface="Palatino Linotype" panose="02040502050505030304" pitchFamily="18" charset="0"/>
              </a:rPr>
              <a:t>	No </a:t>
            </a:r>
            <a:r>
              <a:rPr lang="en-NZ" i="1" dirty="0">
                <a:latin typeface="Palatino Linotype" panose="02040502050505030304" pitchFamily="18" charset="0"/>
              </a:rPr>
              <a:t>need to study an ancient language</a:t>
            </a:r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	</a:t>
            </a:r>
            <a:r>
              <a:rPr lang="en-NZ" i="1" dirty="0">
                <a:latin typeface="Palatino Linotype" panose="02040502050505030304" pitchFamily="18" charset="0"/>
              </a:rPr>
              <a:t>Include and pass some units which are about the ancient world</a:t>
            </a:r>
            <a:endParaRPr lang="en-US" dirty="0">
              <a:latin typeface="Palatino Linotype" panose="02040502050505030304" pitchFamily="18" charset="0"/>
            </a:endParaRPr>
          </a:p>
          <a:p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		</a:t>
            </a:r>
            <a:r>
              <a:rPr lang="en-US" sz="1400" dirty="0" smtClean="0">
                <a:latin typeface="Palatino Linotype" panose="02040502050505030304" pitchFamily="18" charset="0"/>
              </a:rPr>
              <a:t>You did?					You didn’t?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						</a:t>
            </a:r>
            <a:r>
              <a:rPr lang="en-US" dirty="0" err="1" smtClean="0">
                <a:latin typeface="Palatino Linotype" panose="02040502050505030304" pitchFamily="18" charset="0"/>
              </a:rPr>
              <a:t>Enrol</a:t>
            </a:r>
            <a:r>
              <a:rPr lang="en-US" dirty="0" smtClean="0">
                <a:latin typeface="Palatino Linotype" panose="02040502050505030304" pitchFamily="18" charset="0"/>
              </a:rPr>
              <a:t> in Grad. Cert. of Anc. Hist.</a:t>
            </a:r>
          </a:p>
          <a:p>
            <a:r>
              <a:rPr lang="en-US" dirty="0" smtClean="0">
                <a:latin typeface="Palatino Linotype" panose="02040502050505030304" pitchFamily="18" charset="0"/>
              </a:rPr>
              <a:t>						</a:t>
            </a:r>
            <a:r>
              <a:rPr lang="en-US" i="1" dirty="0" smtClean="0">
                <a:latin typeface="Palatino Linotype" panose="02040502050505030304" pitchFamily="18" charset="0"/>
              </a:rPr>
              <a:t>Pass four units</a:t>
            </a:r>
            <a:endParaRPr lang="en-US" dirty="0">
              <a:latin typeface="Palatino Linotype" panose="02040502050505030304" pitchFamily="18" charset="0"/>
            </a:endParaRPr>
          </a:p>
          <a:p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err="1" smtClean="0">
                <a:latin typeface="Palatino Linotype" panose="02040502050505030304" pitchFamily="18" charset="0"/>
              </a:rPr>
              <a:t>Enrol</a:t>
            </a:r>
            <a:r>
              <a:rPr lang="en-US" dirty="0" smtClean="0">
                <a:latin typeface="Palatino Linotype" panose="02040502050505030304" pitchFamily="18" charset="0"/>
              </a:rPr>
              <a:t> in </a:t>
            </a:r>
            <a:r>
              <a:rPr lang="en-US" dirty="0" err="1" smtClean="0">
                <a:latin typeface="Palatino Linotype" panose="02040502050505030304" pitchFamily="18" charset="0"/>
              </a:rPr>
              <a:t>MAncHist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Further details from me, </a:t>
            </a:r>
            <a:r>
              <a:rPr lang="en-US" sz="1400" dirty="0" smtClean="0">
                <a:latin typeface="Palatino Linotype" panose="02040502050505030304" pitchFamily="18" charset="0"/>
              </a:rPr>
              <a:t>paul.mckechnie@mq.edu.au</a:t>
            </a:r>
            <a:endParaRPr lang="en-US" sz="1400" dirty="0">
              <a:latin typeface="Palatino Linotype" panose="0204050205050503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798320" y="2476500"/>
            <a:ext cx="7620" cy="335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05940" y="3147060"/>
            <a:ext cx="0" cy="12268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599" y="2476500"/>
            <a:ext cx="386423" cy="54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410" y="3063240"/>
            <a:ext cx="304800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>
            <a:off x="1894668" y="4038600"/>
            <a:ext cx="1625772" cy="3352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3560" y="3760471"/>
            <a:ext cx="3017520" cy="1157922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*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 There </a:t>
            </a:r>
            <a:r>
              <a:rPr lang="en-US" sz="1400" i="1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may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 be ways from this</a:t>
            </a:r>
          </a:p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r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oad back on to the Royal road</a:t>
            </a:r>
            <a:r>
              <a:rPr lang="en-US" sz="1400" dirty="0" smtClean="0">
                <a:solidFill>
                  <a:srgbClr val="FF0000"/>
                </a:solidFill>
                <a:latin typeface="Palatino Linotype"/>
                <a:cs typeface="Arial"/>
              </a:rPr>
              <a:t>―</a:t>
            </a:r>
            <a:endParaRPr lang="en-US" sz="1400" dirty="0" smtClean="0">
              <a:solidFill>
                <a:srgbClr val="FF0000"/>
              </a:solidFill>
              <a:latin typeface="Palatino Linotype" panose="02040502050505030304" pitchFamily="18" charset="0"/>
              <a:cs typeface="Arial"/>
            </a:endParaRPr>
          </a:p>
          <a:p>
            <a:r>
              <a:rPr lang="en-US" sz="1400" dirty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b</a:t>
            </a: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ut they will be difficult to find.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Learn an ancient language, then</a:t>
            </a: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Consult a wizard.</a:t>
            </a:r>
          </a:p>
        </p:txBody>
      </p:sp>
    </p:spTree>
    <p:extLst>
      <p:ext uri="{BB962C8B-B14F-4D97-AF65-F5344CB8AC3E}">
        <p14:creationId xmlns:p14="http://schemas.microsoft.com/office/powerpoint/2010/main" val="41933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What (and who) is the degree for?*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41960" y="1249681"/>
            <a:ext cx="6560820" cy="3360419"/>
          </a:xfrm>
        </p:spPr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  <a:sym typeface="Wingdings"/>
              </a:rPr>
              <a:t>	</a:t>
            </a:r>
            <a:r>
              <a:rPr lang="en-US" dirty="0" smtClean="0">
                <a:latin typeface="Palatino Linotype" panose="02040502050505030304" pitchFamily="18" charset="0"/>
              </a:rPr>
              <a:t>Gaining an </a:t>
            </a:r>
            <a:r>
              <a:rPr lang="en-US" dirty="0">
                <a:latin typeface="Palatino Linotype" panose="02040502050505030304" pitchFamily="18" charset="0"/>
              </a:rPr>
              <a:t>‘advanced and integrated understanding of a </a:t>
            </a:r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complex </a:t>
            </a:r>
            <a:r>
              <a:rPr lang="en-US" dirty="0">
                <a:latin typeface="Palatino Linotype" panose="02040502050505030304" pitchFamily="18" charset="0"/>
              </a:rPr>
              <a:t>body of knowledge in a range of the disciplines </a:t>
            </a:r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offered</a:t>
            </a:r>
            <a:r>
              <a:rPr lang="en-US" dirty="0">
                <a:latin typeface="Palatino Linotype" panose="02040502050505030304" pitchFamily="18" charset="0"/>
              </a:rPr>
              <a:t>: Ancient Greece, Rome, Ancient Egypt, Ancient Israel, </a:t>
            </a:r>
            <a:endParaRPr lang="en-US" dirty="0" smtClean="0">
              <a:latin typeface="Palatino Linotype" panose="02040502050505030304" pitchFamily="18" charset="0"/>
            </a:endParaRPr>
          </a:p>
          <a:p>
            <a:r>
              <a:rPr lang="en-US" dirty="0" smtClean="0">
                <a:latin typeface="Palatino Linotype" panose="02040502050505030304" pitchFamily="18" charset="0"/>
              </a:rPr>
              <a:t>Early </a:t>
            </a:r>
            <a:r>
              <a:rPr lang="en-US" dirty="0">
                <a:latin typeface="Palatino Linotype" panose="02040502050505030304" pitchFamily="18" charset="0"/>
              </a:rPr>
              <a:t>Christianity, Coptic </a:t>
            </a:r>
            <a:r>
              <a:rPr lang="en-US" dirty="0" smtClean="0">
                <a:latin typeface="Palatino Linotype" panose="02040502050505030304" pitchFamily="18" charset="0"/>
              </a:rPr>
              <a:t>Studies’.</a:t>
            </a:r>
          </a:p>
          <a:p>
            <a:endParaRPr lang="en-US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 smtClean="0">
                <a:latin typeface="Palatino Linotype" panose="02040502050505030304" pitchFamily="18" charset="0"/>
                <a:sym typeface="Wingdings"/>
              </a:rPr>
              <a:t>Partly for [high-school] teachers of History/Ancient History.</a:t>
            </a:r>
          </a:p>
          <a:p>
            <a:pPr marL="285750" indent="-285750">
              <a:buFont typeface="Wingdings"/>
              <a:buChar char="Ü"/>
            </a:pPr>
            <a:endParaRPr lang="en-US" dirty="0">
              <a:latin typeface="Palatino Linotype" panose="02040502050505030304" pitchFamily="18" charset="0"/>
              <a:sym typeface="Wingdings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 smtClean="0">
                <a:latin typeface="Palatino Linotype" panose="02040502050505030304" pitchFamily="18" charset="0"/>
                <a:sym typeface="Wingdings"/>
              </a:rPr>
              <a:t>Also for [other] people who want </a:t>
            </a:r>
          </a:p>
          <a:p>
            <a:r>
              <a:rPr lang="en-US" dirty="0" smtClean="0">
                <a:latin typeface="Palatino Linotype" panose="02040502050505030304" pitchFamily="18" charset="0"/>
                <a:sym typeface="Wingdings"/>
              </a:rPr>
              <a:t>a postgraduate-standard qualification </a:t>
            </a:r>
          </a:p>
          <a:p>
            <a:r>
              <a:rPr lang="en-US" dirty="0" smtClean="0">
                <a:latin typeface="Palatino Linotype" panose="02040502050505030304" pitchFamily="18" charset="0"/>
                <a:sym typeface="Wingdings"/>
              </a:rPr>
              <a:t>in Ancient History.</a:t>
            </a:r>
          </a:p>
          <a:p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9"/>
          </p:nvPr>
        </p:nvSpPr>
        <p:spPr/>
        <p:txBody>
          <a:bodyPr>
            <a:noAutofit/>
          </a:bodyPr>
          <a:lstStyle/>
          <a:p>
            <a:r>
              <a:rPr lang="en-US" sz="1000" dirty="0" smtClean="0">
                <a:latin typeface="Palatino Linotype" panose="02040502050505030304" pitchFamily="18" charset="0"/>
              </a:rPr>
              <a:t>‘The </a:t>
            </a:r>
            <a:r>
              <a:rPr lang="en-US" sz="1000" dirty="0">
                <a:latin typeface="Palatino Linotype" panose="02040502050505030304" pitchFamily="18" charset="0"/>
              </a:rPr>
              <a:t>protection of wisdom is like the protection of </a:t>
            </a:r>
            <a:r>
              <a:rPr lang="en-US" sz="1000" dirty="0" smtClean="0">
                <a:latin typeface="Palatino Linotype" panose="02040502050505030304" pitchFamily="18" charset="0"/>
              </a:rPr>
              <a:t>money, and </a:t>
            </a:r>
            <a:r>
              <a:rPr lang="en-US" sz="1000" dirty="0">
                <a:latin typeface="Palatino Linotype" panose="02040502050505030304" pitchFamily="18" charset="0"/>
              </a:rPr>
              <a:t>the advantage of knowledge </a:t>
            </a:r>
            <a:endParaRPr lang="en-US" sz="1000" dirty="0" smtClean="0">
              <a:latin typeface="Palatino Linotype" panose="02040502050505030304" pitchFamily="18" charset="0"/>
            </a:endParaRPr>
          </a:p>
          <a:p>
            <a:r>
              <a:rPr lang="en-US" sz="1000" dirty="0" smtClean="0">
                <a:latin typeface="Palatino Linotype" panose="02040502050505030304" pitchFamily="18" charset="0"/>
              </a:rPr>
              <a:t>is </a:t>
            </a:r>
            <a:r>
              <a:rPr lang="en-US" sz="1000" dirty="0">
                <a:latin typeface="Palatino Linotype" panose="02040502050505030304" pitchFamily="18" charset="0"/>
              </a:rPr>
              <a:t>that wisdom gives life to the one who possesses </a:t>
            </a:r>
            <a:r>
              <a:rPr lang="en-US" sz="1000" dirty="0" smtClean="0">
                <a:latin typeface="Palatino Linotype" panose="02040502050505030304" pitchFamily="18" charset="0"/>
              </a:rPr>
              <a:t>it.’ (Ecclesiastes 7.12).</a:t>
            </a:r>
            <a:endParaRPr lang="en-US" sz="1000" dirty="0">
              <a:latin typeface="Palatino Linotype" panose="0204050205050503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6340" y="3284220"/>
            <a:ext cx="3992880" cy="157734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*</a:t>
            </a:r>
            <a:r>
              <a:rPr lang="en-US" sz="1400" b="1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Important: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There are no Commonwealth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Supported Places for this degree.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If you are an Australian, this means 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the fees will cost  more than three times 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as much as a degree for which CSPs are 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Palatino Linotype" panose="02040502050505030304" pitchFamily="18" charset="0"/>
                <a:cs typeface="Arial"/>
              </a:rPr>
              <a:t>available. </a:t>
            </a:r>
          </a:p>
        </p:txBody>
      </p:sp>
    </p:spTree>
    <p:extLst>
      <p:ext uri="{BB962C8B-B14F-4D97-AF65-F5344CB8AC3E}">
        <p14:creationId xmlns:p14="http://schemas.microsoft.com/office/powerpoint/2010/main" val="411104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What does one have to do?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49580" y="1158241"/>
            <a:ext cx="6391012" cy="3459118"/>
          </a:xfrm>
        </p:spPr>
        <p:txBody>
          <a:bodyPr/>
          <a:lstStyle/>
          <a:p>
            <a:pPr marL="285750" indent="-285750">
              <a:buFont typeface="Wingdings"/>
              <a:buChar char="Ü"/>
            </a:pPr>
            <a:r>
              <a:rPr lang="en-US" dirty="0" smtClean="0">
                <a:latin typeface="Palatino Linotype" panose="02040502050505030304" pitchFamily="18" charset="0"/>
              </a:rPr>
              <a:t>A year and a half’s full-time study, or part-time equivalent</a:t>
            </a:r>
          </a:p>
          <a:p>
            <a:r>
              <a:rPr lang="en-US" dirty="0" smtClean="0">
                <a:latin typeface="Palatino Linotype" panose="02040502050505030304" pitchFamily="18" charset="0"/>
              </a:rPr>
              <a:t>	</a:t>
            </a:r>
            <a:r>
              <a:rPr lang="en-US" sz="1200" dirty="0" smtClean="0">
                <a:latin typeface="Palatino Linotype" panose="02040502050505030304" pitchFamily="18" charset="0"/>
                <a:sym typeface="Wingdings"/>
              </a:rPr>
              <a:t></a:t>
            </a:r>
            <a:r>
              <a:rPr lang="en-US" dirty="0" smtClean="0">
                <a:latin typeface="Palatino Linotype" panose="02040502050505030304" pitchFamily="18" charset="0"/>
                <a:sym typeface="Wingdings"/>
              </a:rPr>
              <a:t> </a:t>
            </a:r>
            <a:r>
              <a:rPr lang="en-US" sz="1400" dirty="0" smtClean="0">
                <a:latin typeface="Palatino Linotype" panose="02040502050505030304" pitchFamily="18" charset="0"/>
                <a:sym typeface="Wingdings"/>
              </a:rPr>
              <a:t>If you’ve got the Grad. Cert., only a year more.</a:t>
            </a:r>
          </a:p>
          <a:p>
            <a:endParaRPr lang="en-US" dirty="0" smtClean="0">
              <a:latin typeface="Palatino Linotype" panose="02040502050505030304" pitchFamily="18" charset="0"/>
            </a:endParaRPr>
          </a:p>
          <a:p>
            <a:pPr marL="285750" indent="-285750">
              <a:buFont typeface="Wingdings"/>
              <a:buChar char="Ü"/>
            </a:pPr>
            <a:r>
              <a:rPr lang="en-US" dirty="0" smtClean="0">
                <a:latin typeface="Palatino Linotype" panose="02040502050505030304" pitchFamily="18" charset="0"/>
              </a:rPr>
              <a:t>= 48 credit points [12 units, 4 points per unit]:</a:t>
            </a:r>
          </a:p>
          <a:p>
            <a:pPr marL="285750" indent="-285750">
              <a:buFont typeface="Wingdings"/>
              <a:buChar char="Ü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682625" indent="-285750">
              <a:buFont typeface="Wingdings"/>
              <a:buChar char="Ü"/>
            </a:pPr>
            <a:r>
              <a:rPr lang="en-US" dirty="0" smtClean="0">
                <a:latin typeface="Palatino Linotype" panose="02040502050505030304" pitchFamily="18" charset="0"/>
              </a:rPr>
              <a:t>44 </a:t>
            </a:r>
            <a:r>
              <a:rPr lang="en-US" dirty="0" err="1" smtClean="0">
                <a:latin typeface="Palatino Linotype" panose="02040502050505030304" pitchFamily="18" charset="0"/>
              </a:rPr>
              <a:t>cp</a:t>
            </a:r>
            <a:r>
              <a:rPr lang="en-US" dirty="0" smtClean="0">
                <a:latin typeface="Palatino Linotype" panose="02040502050505030304" pitchFamily="18" charset="0"/>
              </a:rPr>
              <a:t> from:</a:t>
            </a:r>
            <a:endParaRPr lang="en-US" dirty="0">
              <a:latin typeface="Palatino Linotype" panose="02040502050505030304" pitchFamily="18" charset="0"/>
            </a:endParaRPr>
          </a:p>
          <a:p>
            <a:pPr marL="1317625"/>
            <a:r>
              <a:rPr lang="en-US" sz="1600" dirty="0" smtClean="0">
                <a:latin typeface="Palatino Linotype" panose="02040502050505030304" pitchFamily="18" charset="0"/>
                <a:sym typeface="Wingdings"/>
              </a:rPr>
              <a:t></a:t>
            </a:r>
            <a:r>
              <a:rPr lang="en-US" sz="1600" dirty="0" smtClean="0">
                <a:latin typeface="Palatino Linotype" panose="02040502050505030304" pitchFamily="18" charset="0"/>
              </a:rPr>
              <a:t>AHPG </a:t>
            </a:r>
            <a:r>
              <a:rPr lang="en-US" sz="1600" dirty="0">
                <a:latin typeface="Palatino Linotype" panose="02040502050505030304" pitchFamily="18" charset="0"/>
              </a:rPr>
              <a:t>units at 800 or 900 </a:t>
            </a:r>
            <a:r>
              <a:rPr lang="en-US" sz="1600" dirty="0" smtClean="0">
                <a:latin typeface="Palatino Linotype" panose="02040502050505030304" pitchFamily="18" charset="0"/>
              </a:rPr>
              <a:t>level, or</a:t>
            </a:r>
            <a:endParaRPr lang="en-US" sz="1600" dirty="0">
              <a:latin typeface="Palatino Linotype" panose="02040502050505030304" pitchFamily="18" charset="0"/>
            </a:endParaRPr>
          </a:p>
          <a:p>
            <a:pPr marL="1317625">
              <a:buFont typeface="Wingdings"/>
              <a:buChar char="Ü"/>
            </a:pPr>
            <a:r>
              <a:rPr lang="en-US" sz="1600" dirty="0">
                <a:latin typeface="Palatino Linotype" panose="02040502050505030304" pitchFamily="18" charset="0"/>
              </a:rPr>
              <a:t>ECJS units at 800 or 900 </a:t>
            </a:r>
            <a:r>
              <a:rPr lang="en-US" sz="1600" dirty="0" smtClean="0">
                <a:latin typeface="Palatino Linotype" panose="02040502050505030304" pitchFamily="18" charset="0"/>
              </a:rPr>
              <a:t>level</a:t>
            </a:r>
          </a:p>
          <a:p>
            <a:pPr marL="1317625">
              <a:buFont typeface="Wingdings"/>
              <a:buChar char="Ü"/>
            </a:pPr>
            <a:endParaRPr lang="en-US" dirty="0" smtClean="0">
              <a:latin typeface="Palatino Linotype" panose="02040502050505030304" pitchFamily="18" charset="0"/>
            </a:endParaRPr>
          </a:p>
          <a:p>
            <a:pPr marL="403225">
              <a:buFont typeface="Wingdings"/>
              <a:buChar char="Ü"/>
            </a:pPr>
            <a:r>
              <a:rPr lang="en-US" dirty="0">
                <a:latin typeface="Palatino Linotype" panose="02040502050505030304" pitchFamily="18" charset="0"/>
              </a:rPr>
              <a:t> </a:t>
            </a:r>
            <a:r>
              <a:rPr lang="en-US" dirty="0" smtClean="0">
                <a:latin typeface="Palatino Linotype" panose="02040502050505030304" pitchFamily="18" charset="0"/>
              </a:rPr>
              <a:t>4 </a:t>
            </a:r>
            <a:r>
              <a:rPr lang="en-US" dirty="0" err="1" smtClean="0">
                <a:latin typeface="Palatino Linotype" panose="02040502050505030304" pitchFamily="18" charset="0"/>
              </a:rPr>
              <a:t>cp</a:t>
            </a:r>
            <a:r>
              <a:rPr lang="en-US" dirty="0" smtClean="0">
                <a:latin typeface="Palatino Linotype" panose="02040502050505030304" pitchFamily="18" charset="0"/>
              </a:rPr>
              <a:t> from AHPG880 </a:t>
            </a:r>
            <a:r>
              <a:rPr lang="en-US" i="1" dirty="0" smtClean="0">
                <a:latin typeface="Palatino Linotype" panose="02040502050505030304" pitchFamily="18" charset="0"/>
              </a:rPr>
              <a:t>Capstone Advanced Project</a:t>
            </a:r>
            <a:endParaRPr lang="en-US" dirty="0" smtClean="0">
              <a:latin typeface="Palatino Linotype" panose="02040502050505030304" pitchFamily="18" charset="0"/>
            </a:endParaRPr>
          </a:p>
          <a:p>
            <a:pPr marL="403225"/>
            <a:endParaRPr lang="en-US" sz="1600" i="1" dirty="0">
              <a:latin typeface="Palatino Linotype" panose="02040502050505030304" pitchFamily="18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47560" y="33909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endParaRPr lang="en-US" sz="3200" b="1" dirty="0" smtClean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0380" y="4305300"/>
            <a:ext cx="1859280" cy="73914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400" dirty="0" smtClean="0">
                <a:latin typeface="Palatino Linotype" panose="02040502050505030304" pitchFamily="18" charset="0"/>
                <a:cs typeface="Arial"/>
              </a:rPr>
              <a:t>The idea is to do</a:t>
            </a:r>
          </a:p>
          <a:p>
            <a:r>
              <a:rPr lang="en-US" sz="1400" dirty="0" smtClean="0">
                <a:latin typeface="Palatino Linotype" panose="02040502050505030304" pitchFamily="18" charset="0"/>
                <a:cs typeface="Arial"/>
              </a:rPr>
              <a:t>this at or near the end </a:t>
            </a:r>
          </a:p>
          <a:p>
            <a:r>
              <a:rPr lang="en-US" sz="1400" dirty="0" smtClean="0">
                <a:latin typeface="Palatino Linotype" panose="02040502050505030304" pitchFamily="18" charset="0"/>
                <a:cs typeface="Arial"/>
              </a:rPr>
              <a:t>of one’s studies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627120" y="4236720"/>
            <a:ext cx="322326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6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A range of units is available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D112-7C89-384D-B4FC-664FC949D66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But not all </a:t>
            </a:r>
            <a:r>
              <a:rPr lang="en-US" dirty="0" smtClean="0">
                <a:latin typeface="Palatino Linotype" panose="02040502050505030304" pitchFamily="18" charset="0"/>
              </a:rPr>
              <a:t>are offered </a:t>
            </a:r>
            <a:r>
              <a:rPr lang="en-US" dirty="0" smtClean="0">
                <a:latin typeface="Palatino Linotype" panose="02040502050505030304" pitchFamily="18" charset="0"/>
              </a:rPr>
              <a:t>every semester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24" y="1193488"/>
            <a:ext cx="8230829" cy="231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Palatino Linotype" panose="02040502050505030304" pitchFamily="18" charset="0"/>
              </a:rPr>
              <a:t>Who’s going to be teaching?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99862" y="4763214"/>
            <a:ext cx="2133600" cy="273844"/>
          </a:xfrm>
        </p:spPr>
        <p:txBody>
          <a:bodyPr/>
          <a:lstStyle/>
          <a:p>
            <a:fld id="{D263D112-7C89-384D-B4FC-664FC949D667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707522"/>
              </p:ext>
            </p:extLst>
          </p:nvPr>
        </p:nvGraphicFramePr>
        <p:xfrm>
          <a:off x="2476498" y="1104900"/>
          <a:ext cx="4023364" cy="3932958"/>
        </p:xfrm>
        <a:graphic>
          <a:graphicData uri="http://schemas.openxmlformats.org/drawingml/2006/table">
            <a:tbl>
              <a:tblPr firstRow="1" firstCol="1" bandRow="1"/>
              <a:tblGrid>
                <a:gridCol w="1005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8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840">
                <a:tc grid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4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Lecturers </a:t>
                      </a:r>
                      <a:r>
                        <a:rPr lang="en-NZ" sz="14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2018</a:t>
                      </a:r>
                      <a:endParaRPr lang="en-US" sz="14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8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 </a:t>
                      </a:r>
                      <a:endParaRPr lang="en-US" sz="8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435"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Session 1</a:t>
                      </a:r>
                      <a:endParaRPr lang="en-US" sz="12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 </a:t>
                      </a:r>
                      <a:endParaRPr lang="en-US" sz="12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2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Session 2</a:t>
                      </a:r>
                      <a:endParaRPr lang="en-US" sz="12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smtClean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AHPG875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i="1" dirty="0" smtClean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New Kingdom Egypt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Assoc. </a:t>
                      </a: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Prof.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Boyo </a:t>
                      </a: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Ockinga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AHPG824 </a:t>
                      </a:r>
                      <a:r>
                        <a:rPr lang="en-NZ" sz="1000" i="1" smtClean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Caravan </a:t>
                      </a:r>
                      <a:r>
                        <a:rPr lang="en-NZ" sz="1000" i="1" dirty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Cities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Dr Peter </a:t>
                      </a:r>
                      <a:r>
                        <a:rPr lang="en-NZ" sz="1000" dirty="0" err="1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Edwell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108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AHPG817 </a:t>
                      </a:r>
                      <a:r>
                        <a:rPr lang="en-NZ" sz="1000" i="1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Topics in Early Chinese History</a:t>
                      </a:r>
                      <a:endParaRPr lang="en-US" sz="1000" dirty="0">
                        <a:effectLst/>
                        <a:latin typeface="Palatino Linotype" panose="02040502050505030304" pitchFamily="18" charset="0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Dr.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Gunner </a:t>
                      </a: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Mikkelsen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AHPG857 </a:t>
                      </a:r>
                      <a:r>
                        <a:rPr lang="en-US" sz="1000" i="1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Monasticism in Egypt</a:t>
                      </a:r>
                      <a:endParaRPr lang="en-US" sz="1000" dirty="0">
                        <a:effectLst/>
                        <a:latin typeface="Palatino Linotype" panose="02040502050505030304" pitchFamily="18" charset="0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Assoc. </a:t>
                      </a:r>
                      <a:r>
                        <a:rPr lang="en-NZ" sz="1000" dirty="0" err="1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Prof.</a:t>
                      </a: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Malcolm </a:t>
                      </a:r>
                      <a:r>
                        <a:rPr lang="en-NZ" sz="1000" dirty="0" err="1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Choat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9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AHPG838 </a:t>
                      </a:r>
                      <a:r>
                        <a:rPr lang="en-NZ" sz="1000" i="1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Writing Imperial Lives</a:t>
                      </a:r>
                      <a:endParaRPr lang="en-US" sz="1000" dirty="0">
                        <a:effectLst/>
                        <a:latin typeface="Palatino Linotype" panose="02040502050505030304" pitchFamily="18" charset="0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Assoc. </a:t>
                      </a: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Prof.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Peter Keegan</a:t>
                      </a:r>
                      <a:endParaRPr lang="en-US" sz="1000" dirty="0" smtClean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AHPG823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i="1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Herodotus and Thucydides</a:t>
                      </a:r>
                      <a:endParaRPr lang="en-US" sz="1000" i="1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Dr. Ian Plant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654">
                <a:tc>
                  <a:txBody>
                    <a:bodyPr/>
                    <a:lstStyle/>
                    <a:p>
                      <a:r>
                        <a:rPr lang="en-NZ" sz="1000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ECJS843 </a:t>
                      </a:r>
                      <a:endParaRPr lang="en-AU" sz="1000" kern="1200" dirty="0" smtClean="0">
                        <a:solidFill>
                          <a:schemeClr val="tx1"/>
                        </a:solidFill>
                        <a:effectLst/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  <a:p>
                      <a:r>
                        <a:rPr lang="en-NZ" sz="1000" i="1" kern="1200" dirty="0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The Jews from the Maccabees to Bar </a:t>
                      </a:r>
                      <a:r>
                        <a:rPr lang="en-NZ" sz="1000" i="1" kern="1200" dirty="0" err="1" smtClean="0"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+mn-ea"/>
                          <a:cs typeface="+mn-cs"/>
                        </a:rPr>
                        <a:t>Kochba</a:t>
                      </a:r>
                      <a:endParaRPr lang="en-US" sz="1000" dirty="0">
                        <a:effectLst/>
                        <a:latin typeface="Palatino Linotype" panose="02040502050505030304" pitchFamily="18" charset="0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Dr.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Kyle</a:t>
                      </a:r>
                      <a:r>
                        <a:rPr lang="en-NZ" sz="1000" baseline="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NZ" sz="1000" baseline="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Keimer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smtClean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AHPG822 </a:t>
                      </a:r>
                      <a:r>
                        <a:rPr lang="en-NZ" sz="1000" i="1" dirty="0" smtClean="0">
                          <a:effectLst/>
                          <a:latin typeface="Palatino Linotype"/>
                          <a:ea typeface="Times New Roman"/>
                          <a:cs typeface="Times New Roman"/>
                        </a:rPr>
                        <a:t>Hellenistic Religions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err="1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Dr.</a:t>
                      </a: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Chris Forbes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0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 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AHPG889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i="1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Gregory of Tours</a:t>
                      </a:r>
                      <a:endParaRPr lang="en-US" sz="1000" i="1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Assoc. </a:t>
                      </a:r>
                      <a:r>
                        <a:rPr lang="en-NZ" sz="1000" dirty="0" err="1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Prof.</a:t>
                      </a:r>
                      <a:r>
                        <a:rPr lang="en-NZ" sz="1000" dirty="0" smtClean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Andrew Gillett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AHPG880 </a:t>
                      </a:r>
                      <a:r>
                        <a:rPr lang="en-NZ" sz="1000" i="1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Capstone advanced project</a:t>
                      </a:r>
                      <a:endParaRPr lang="en-US" sz="100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Assoc. </a:t>
                      </a:r>
                      <a:r>
                        <a:rPr lang="en-NZ" sz="1000" dirty="0" err="1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Prof.</a:t>
                      </a:r>
                      <a:r>
                        <a:rPr lang="en-NZ" sz="1000" dirty="0">
                          <a:effectLst/>
                          <a:latin typeface="Palatino Linotype"/>
                          <a:ea typeface="SimSun"/>
                          <a:cs typeface="Times New Roman"/>
                        </a:rPr>
                        <a:t> Paul McKechnie</a:t>
                      </a:r>
                      <a:endParaRPr lang="en-US" sz="1000" dirty="0">
                        <a:effectLst/>
                        <a:latin typeface="Palatino Linotype"/>
                        <a:ea typeface="SimSun"/>
                        <a:cs typeface="Times New Roman"/>
                      </a:endParaRPr>
                    </a:p>
                  </a:txBody>
                  <a:tcPr marL="47140" marR="4714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564" y="3937635"/>
            <a:ext cx="885948" cy="108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414" y="2428875"/>
            <a:ext cx="930229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5160" y="1790700"/>
            <a:ext cx="796290" cy="1218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696" y="920115"/>
            <a:ext cx="9334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90586" y="2955765"/>
            <a:ext cx="718185" cy="25908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smtClean="0">
                <a:latin typeface="Palatino Linotype" panose="02040502050505030304" pitchFamily="18" charset="0"/>
                <a:cs typeface="Arial"/>
              </a:rPr>
              <a:t>Keegan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6640" y="1402080"/>
            <a:ext cx="710566" cy="25908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err="1" smtClean="0">
                <a:latin typeface="Palatino Linotype" panose="02040502050505030304" pitchFamily="18" charset="0"/>
                <a:cs typeface="Arial"/>
              </a:rPr>
              <a:t>Choat</a:t>
            </a:r>
            <a:endParaRPr lang="en-US" sz="1000" dirty="0" smtClean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95160" y="1219200"/>
            <a:ext cx="710565" cy="31242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err="1" smtClean="0">
                <a:latin typeface="Palatino Linotype" panose="02040502050505030304" pitchFamily="18" charset="0"/>
                <a:cs typeface="Arial"/>
              </a:rPr>
              <a:t>Edwell</a:t>
            </a:r>
            <a:endParaRPr lang="en-US" sz="1000" dirty="0" smtClean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40064" y="3238618"/>
            <a:ext cx="718185" cy="25908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smtClean="0">
                <a:latin typeface="Palatino Linotype" panose="02040502050505030304" pitchFamily="18" charset="0"/>
                <a:cs typeface="Arial"/>
              </a:rPr>
              <a:t>Forbe</a:t>
            </a:r>
            <a:r>
              <a:rPr lang="en-US" sz="1000" dirty="0" smtClean="0">
                <a:latin typeface="Palatino Linotype" panose="02040502050505030304" pitchFamily="18" charset="0"/>
                <a:cs typeface="Arial"/>
              </a:rPr>
              <a:t>s</a:t>
            </a:r>
            <a:endParaRPr lang="en-US" sz="1000" dirty="0" smtClean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05852" y="3216264"/>
            <a:ext cx="718185" cy="25908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err="1" smtClean="0">
                <a:latin typeface="Palatino Linotype" panose="02040502050505030304" pitchFamily="18" charset="0"/>
                <a:cs typeface="Arial"/>
              </a:rPr>
              <a:t>Keimer</a:t>
            </a:r>
            <a:endParaRPr lang="en-US" sz="1000" dirty="0" smtClean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61147" y="2877264"/>
            <a:ext cx="718185" cy="25908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err="1" smtClean="0">
                <a:latin typeface="Palatino Linotype" panose="02040502050505030304" pitchFamily="18" charset="0"/>
                <a:cs typeface="Arial"/>
              </a:rPr>
              <a:t>Mikkelsen</a:t>
            </a:r>
            <a:endParaRPr lang="en-US" sz="1000" dirty="0" smtClean="0">
              <a:latin typeface="Palatino Linotype" panose="02040502050505030304" pitchFamily="18" charset="0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61146" y="1272540"/>
            <a:ext cx="718185" cy="259080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US" sz="1000" dirty="0" err="1" smtClean="0">
                <a:latin typeface="Palatino Linotype" panose="02040502050505030304" pitchFamily="18" charset="0"/>
                <a:cs typeface="Arial"/>
              </a:rPr>
              <a:t>Ockinga</a:t>
            </a:r>
            <a:endParaRPr lang="en-US" sz="1000" dirty="0" smtClean="0">
              <a:latin typeface="Palatino Linotype" panose="02040502050505030304" pitchFamily="18" charset="0"/>
              <a:cs typeface="Arial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43000" y="1531620"/>
            <a:ext cx="7772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1303018" y="3143250"/>
            <a:ext cx="617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026797" y="3486531"/>
            <a:ext cx="283498" cy="2329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194231" y="1531620"/>
            <a:ext cx="5324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56122" y="1551200"/>
            <a:ext cx="0" cy="224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726681" y="3507598"/>
            <a:ext cx="197992" cy="432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053" idx="1"/>
          </p:cNvCxnSpPr>
          <p:nvPr/>
        </p:nvCxnSpPr>
        <p:spPr>
          <a:xfrm>
            <a:off x="7185065" y="3107452"/>
            <a:ext cx="697349" cy="357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2" y="1079418"/>
            <a:ext cx="987921" cy="987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48" y="3638514"/>
            <a:ext cx="982718" cy="9570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02" y="2177176"/>
            <a:ext cx="933450" cy="1400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6014" y="3638317"/>
            <a:ext cx="1018642" cy="142609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76224" y="3253414"/>
            <a:ext cx="689957" cy="233117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NZ" sz="1000" dirty="0" smtClean="0">
                <a:latin typeface="Palatino Linotype" panose="02040502050505030304" pitchFamily="18" charset="0"/>
                <a:cs typeface="Arial"/>
              </a:rPr>
              <a:t>Gillett</a:t>
            </a:r>
            <a:endParaRPr lang="en-AU" sz="1000" dirty="0" smtClean="0">
              <a:latin typeface="Palatino Linotype" panose="02040502050505030304" pitchFamily="18" charset="0"/>
              <a:cs typeface="Arial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164690" y="3369972"/>
            <a:ext cx="1" cy="275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9" name="Picture 20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3687" y="3584535"/>
            <a:ext cx="942975" cy="1428750"/>
          </a:xfrm>
          <a:prstGeom prst="rect">
            <a:avLst/>
          </a:prstGeom>
        </p:spPr>
      </p:pic>
      <p:sp>
        <p:nvSpPr>
          <p:cNvPr id="2061" name="TextBox 2060"/>
          <p:cNvSpPr txBox="1"/>
          <p:nvPr/>
        </p:nvSpPr>
        <p:spPr>
          <a:xfrm>
            <a:off x="6610179" y="3254045"/>
            <a:ext cx="685084" cy="205916"/>
          </a:xfrm>
          <a:prstGeom prst="rect">
            <a:avLst/>
          </a:prstGeom>
        </p:spPr>
        <p:txBody>
          <a:bodyPr vert="horz" wrap="none" lIns="91440" tIns="45720" rIns="91440" bIns="45720" rtlCol="0" anchor="b" anchorCtr="0">
            <a:noAutofit/>
          </a:bodyPr>
          <a:lstStyle/>
          <a:p>
            <a:r>
              <a:rPr lang="en-NZ" sz="1000" dirty="0" smtClean="0">
                <a:latin typeface="Palatino Linotype" panose="02040502050505030304" pitchFamily="18" charset="0"/>
                <a:cs typeface="Arial"/>
              </a:rPr>
              <a:t>Plant</a:t>
            </a:r>
            <a:endParaRPr lang="en-AU" sz="1000" dirty="0" smtClean="0">
              <a:latin typeface="Palatino Linotype" panose="02040502050505030304" pitchFamily="18" charset="0"/>
              <a:cs typeface="Arial"/>
            </a:endParaRPr>
          </a:p>
        </p:txBody>
      </p:sp>
      <p:cxnSp>
        <p:nvCxnSpPr>
          <p:cNvPr id="2063" name="Straight Arrow Connector 2062"/>
          <p:cNvCxnSpPr>
            <a:endCxn id="2059" idx="0"/>
          </p:cNvCxnSpPr>
          <p:nvPr/>
        </p:nvCxnSpPr>
        <p:spPr>
          <a:xfrm>
            <a:off x="7095174" y="3345804"/>
            <a:ext cx="1" cy="238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3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none" lIns="91440" tIns="45720" rIns="91440" bIns="45720" rtlCol="0" anchor="b" anchorCtr="0">
        <a:noAutofit/>
      </a:bodyPr>
      <a:lstStyle>
        <a:defPPr>
          <a:defRPr sz="3200" b="1" dirty="0" smtClean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3688</TotalTime>
  <Words>459</Words>
  <Application>Microsoft Office PowerPoint</Application>
  <PresentationFormat>On-screen Show (16:9)</PresentationFormat>
  <Paragraphs>129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SimSun</vt:lpstr>
      <vt:lpstr>Arial</vt:lpstr>
      <vt:lpstr>Calibri</vt:lpstr>
      <vt:lpstr>Georgia</vt:lpstr>
      <vt:lpstr>Palatino Linotype</vt:lpstr>
      <vt:lpstr>Times New Roman</vt:lpstr>
      <vt:lpstr>Wingdings</vt:lpstr>
      <vt:lpstr>Office Theme</vt:lpstr>
      <vt:lpstr>The Master of Ancient History degree</vt:lpstr>
      <vt:lpstr>The royal road</vt:lpstr>
      <vt:lpstr>https://courses.mq.edu.au/2018/domestic/research/ bachelor-of-philosophymaster-of-research-arts</vt:lpstr>
      <vt:lpstr>This is what you get</vt:lpstr>
      <vt:lpstr>The road to the Master of Ancient History*</vt:lpstr>
      <vt:lpstr>What (and who) is the degree for?*</vt:lpstr>
      <vt:lpstr>What does one have to do?</vt:lpstr>
      <vt:lpstr>A range of units is available</vt:lpstr>
      <vt:lpstr>Who’s going to be teaching?</vt:lpstr>
    </vt:vector>
  </TitlesOfParts>
  <Company>Task 2 - PK: P32FM-P9WHP-RRC84-PG3M4-R438P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Studio Mac</dc:creator>
  <cp:lastModifiedBy>Paul McKechnie</cp:lastModifiedBy>
  <cp:revision>1110</cp:revision>
  <dcterms:created xsi:type="dcterms:W3CDTF">2014-10-17T04:58:20Z</dcterms:created>
  <dcterms:modified xsi:type="dcterms:W3CDTF">2017-09-14T06:02:45Z</dcterms:modified>
</cp:coreProperties>
</file>